
<file path=[Content_Types].xml><?xml version="1.0" encoding="utf-8"?>
<Types xmlns="http://schemas.openxmlformats.org/package/2006/content-types">
  <Default Extension="fntdata" ContentType="application/x-fontdata"/>
  <Default Extension="gif" ContentType="image/gif"/>
  <Default Extension="jpe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56861AC6.xml" ContentType="application/vnd.ms-powerpoint.comments+xml"/>
  <Override PartName="/ppt/notesSlides/notesSlide2.xml" ContentType="application/vnd.openxmlformats-officedocument.presentationml.notesSlide+xml"/>
  <Override PartName="/ppt/comments/modernComment_152_E1631520.xml" ContentType="application/vnd.ms-powerpoint.comments+xml"/>
  <Override PartName="/ppt/notesSlides/notesSlide3.xml" ContentType="application/vnd.openxmlformats-officedocument.presentationml.notesSlide+xml"/>
  <Override PartName="/ppt/comments/modernComment_132_F7E421DE.xml" ContentType="application/vnd.ms-powerpoint.comments+xml"/>
  <Override PartName="/ppt/notesSlides/notesSlide4.xml" ContentType="application/vnd.openxmlformats-officedocument.presentationml.notesSlide+xml"/>
  <Override PartName="/ppt/comments/modernComment_133_AC4269AB.xml" ContentType="application/vnd.ms-powerpoint.comments+xml"/>
  <Override PartName="/ppt/notesSlides/notesSlide5.xml" ContentType="application/vnd.openxmlformats-officedocument.presentationml.notesSlide+xml"/>
  <Override PartName="/ppt/comments/modernComment_12E_305DE657.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37_29EB743C.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D_629770EB.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42_7134E24A.xml" ContentType="application/vnd.ms-powerpoint.comments+xml"/>
  <Override PartName="/ppt/notesSlides/notesSlide12.xml" ContentType="application/vnd.openxmlformats-officedocument.presentationml.notesSlide+xml"/>
  <Override PartName="/ppt/comments/modernComment_146_2025436C.xml" ContentType="application/vnd.ms-powerpoint.comments+xml"/>
  <Override PartName="/ppt/ink/ink1.xml" ContentType="application/inkml+xml"/>
  <Override PartName="/ppt/ink/ink2.xml" ContentType="application/inkml+xml"/>
  <Override PartName="/ppt/notesSlides/notesSlide13.xml" ContentType="application/vnd.openxmlformats-officedocument.presentationml.notesSlide+xml"/>
  <Override PartName="/ppt/comments/modernComment_140_427148DA.xml" ContentType="application/vnd.ms-powerpoint.comments+xml"/>
  <Override PartName="/ppt/notesSlides/notesSlide14.xml" ContentType="application/vnd.openxmlformats-officedocument.presentationml.notesSlide+xml"/>
  <Override PartName="/ppt/comments/modernComment_149_19CD3C02.xml" ContentType="application/vnd.ms-powerpoint.comments+xml"/>
  <Override PartName="/ppt/charts/chart1.xml" ContentType="application/vnd.openxmlformats-officedocument.drawingml.chart+xml"/>
  <Override PartName="/ppt/notesSlides/notesSlide15.xml" ContentType="application/vnd.openxmlformats-officedocument.presentationml.notesSlide+xml"/>
  <Override PartName="/ppt/comments/modernComment_130_E32B7262.xml" ContentType="application/vnd.ms-powerpoint.comments+xml"/>
  <Override PartName="/ppt/notesSlides/notesSlide16.xml" ContentType="application/vnd.openxmlformats-officedocument.presentationml.notesSlide+xml"/>
  <Override PartName="/ppt/comments/modernComment_14B_DE4E8CA9.xml" ContentType="application/vnd.ms-powerpoint.comments+xml"/>
  <Override PartName="/ppt/notesSlides/notesSlide17.xml" ContentType="application/vnd.openxmlformats-officedocument.presentationml.notesSlide+xml"/>
  <Override PartName="/ppt/comments/modernComment_14E_6FBD19AD.xml" ContentType="application/vnd.ms-powerpoint.comments+xml"/>
  <Override PartName="/ppt/notesSlides/notesSlide1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5" r:id="rId4"/>
  </p:sldMasterIdLst>
  <p:notesMasterIdLst>
    <p:notesMasterId r:id="rId23"/>
  </p:notesMasterIdLst>
  <p:sldIdLst>
    <p:sldId id="256" r:id="rId5"/>
    <p:sldId id="338" r:id="rId6"/>
    <p:sldId id="306" r:id="rId7"/>
    <p:sldId id="307" r:id="rId8"/>
    <p:sldId id="302" r:id="rId9"/>
    <p:sldId id="313" r:id="rId10"/>
    <p:sldId id="311" r:id="rId11"/>
    <p:sldId id="321" r:id="rId12"/>
    <p:sldId id="317" r:id="rId13"/>
    <p:sldId id="314" r:id="rId14"/>
    <p:sldId id="322" r:id="rId15"/>
    <p:sldId id="326" r:id="rId16"/>
    <p:sldId id="320" r:id="rId17"/>
    <p:sldId id="329" r:id="rId18"/>
    <p:sldId id="304" r:id="rId19"/>
    <p:sldId id="331" r:id="rId20"/>
    <p:sldId id="334" r:id="rId21"/>
    <p:sldId id="293" r:id="rId22"/>
  </p:sldIdLst>
  <p:sldSz cx="12192000" cy="6858000"/>
  <p:notesSz cx="6858000" cy="9144000"/>
  <p:embeddedFontLst>
    <p:embeddedFont>
      <p:font typeface="AntennaCond Black" panose="02000503000000020004" pitchFamily="50" charset="0"/>
      <p:bold r:id="rId24"/>
    </p:embeddedFont>
    <p:embeddedFont>
      <p:font typeface="AntennaCond Bold" panose="02000503000000020004" pitchFamily="50" charset="0"/>
      <p:bold r:id="rId25"/>
    </p:embeddedFont>
    <p:embeddedFont>
      <p:font typeface="AntennaCond Light" panose="02000506000000020004" pitchFamily="50" charset="0"/>
      <p:regular r:id="rId26"/>
    </p:embeddedFont>
    <p:embeddedFont>
      <p:font typeface="AntennaCond Medium" panose="02000606000000020004" pitchFamily="50" charset="0"/>
      <p:regular r:id="rId27"/>
    </p:embeddedFont>
    <p:embeddedFont>
      <p:font typeface="AntennaCond Regular" panose="02000506000000020004" pitchFamily="50" charset="0"/>
      <p:regular r:id="rId28"/>
    </p:embeddedFont>
    <p:embeddedFont>
      <p:font typeface="Calibri" panose="020F0502020204030204" pitchFamily="34" charset="0"/>
      <p:regular r:id="rId29"/>
      <p:bold r:id="rId30"/>
      <p:italic r:id="rId31"/>
      <p:boldItalic r:id="rId32"/>
    </p:embeddedFont>
    <p:embeddedFont>
      <p:font typeface="Encode Sans" charset="0"/>
      <p:regular r:id="rId33"/>
      <p:bold r:id="rId34"/>
    </p:embeddedFont>
    <p:embeddedFont>
      <p:font typeface="Encode Sans SemiBold" charset="0"/>
      <p:regular r:id="rId35"/>
      <p:bold r:id="rId36"/>
    </p:embeddedFont>
    <p:embeddedFont>
      <p:font typeface="Roboto" panose="02000000000000000000" pitchFamily="2" charset="0"/>
      <p:regular r:id="rId37"/>
      <p:bold r:id="rId38"/>
      <p:italic r:id="rId39"/>
      <p:boldItalic r:id="rId40"/>
    </p:embeddedFont>
    <p:embeddedFont>
      <p:font typeface="Source Sans Pro" panose="020B0503030403020204"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057C53D-30BC-AFDB-F168-4DFBB4A0E971}" name="Clara Gregori Pla" initials="CG" userId="S::clara.gregori@bonarea.com::27dab03e-8a4c-464c-9052-fd6ff803c80c" providerId="AD"/>
  <p188:author id="{674AD551-30D7-C2CC-FE4A-E0CB4767E79C}" name="Jordi Noguera Dalmases" initials="JN" userId="S::jordi.noguera@bonarea.com::24602826-c5c0-4bdd-bbe5-e10cbb5a6353" providerId="AD"/>
  <p188:author id="{764E335B-3BA2-D670-DF08-31E7299A02B8}" name="Anna Coberó Montardit" initials="ACM" userId="S::anna.cobero@bonarea.com::9bb5b956-a50e-437b-8027-460b7a2e4290" providerId="AD"/>
  <p188:author id="{1C534F6A-C2C9-79EE-37C6-D5706577F638}" name="Ivet Rafegas Fonoll" initials="IRF" userId="S::ivet.rafegas@bonarea.com::db1bef86-7fdf-4b30-8111-50f575244971" providerId="AD"/>
  <p188:author id="{4C49EAFC-A2D3-56A5-6F72-CABBA3D5970B}" name="Camila Escobar Toro" initials="CE" userId="S::camila.escobar@bonarea.com::9d1c4740-cb18-4aba-8ef0-20ed5ad04627" providerId="AD"/>
  <p188:author id="{1C388BFF-2598-7FDF-2E62-3DB0AAC9EAAC}" name="Halima Ayoubi" initials="HA" userId="S::halima.ayoubi@caixaguissona.com::8e5f288b-af9b-4c8a-9914-800dffe0d05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A6AD"/>
    <a:srgbClr val="29B8B6"/>
    <a:srgbClr val="2799A6"/>
    <a:srgbClr val="257E98"/>
    <a:srgbClr val="24628A"/>
    <a:srgbClr val="224F81"/>
    <a:srgbClr val="2ACBBF"/>
    <a:srgbClr val="235885"/>
    <a:srgbClr val="213E78"/>
    <a:srgbClr val="245F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7" autoAdjust="0"/>
    <p:restoredTop sz="68886" autoAdjust="0"/>
  </p:normalViewPr>
  <p:slideViewPr>
    <p:cSldViewPr snapToGrid="0">
      <p:cViewPr varScale="1">
        <p:scale>
          <a:sx n="72" d="100"/>
          <a:sy n="72" d="100"/>
        </p:scale>
        <p:origin x="1518" y="72"/>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varScale="1">
        <p:scale>
          <a:sx n="81" d="100"/>
          <a:sy n="81"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et Rafegas Fonoll" userId="db1bef86-7fdf-4b30-8111-50f575244971" providerId="ADAL" clId="{F869F16A-78CC-4541-B449-08A116B7948A}"/>
    <pc:docChg chg="delSld modSld">
      <pc:chgData name="Ivet Rafegas Fonoll" userId="db1bef86-7fdf-4b30-8111-50f575244971" providerId="ADAL" clId="{F869F16A-78CC-4541-B449-08A116B7948A}" dt="2023-11-07T22:08:03.746" v="20" actId="47"/>
      <pc:docMkLst>
        <pc:docMk/>
      </pc:docMkLst>
      <pc:sldChg chg="modNotesTx">
        <pc:chgData name="Ivet Rafegas Fonoll" userId="db1bef86-7fdf-4b30-8111-50f575244971" providerId="ADAL" clId="{F869F16A-78CC-4541-B449-08A116B7948A}" dt="2023-11-07T22:07:13.018" v="0" actId="20577"/>
        <pc:sldMkLst>
          <pc:docMk/>
          <pc:sldMk cId="1451629254" sldId="256"/>
        </pc:sldMkLst>
      </pc:sldChg>
      <pc:sldChg chg="modNotesTx">
        <pc:chgData name="Ivet Rafegas Fonoll" userId="db1bef86-7fdf-4b30-8111-50f575244971" providerId="ADAL" clId="{F869F16A-78CC-4541-B449-08A116B7948A}" dt="2023-11-07T22:07:59.392" v="16" actId="20577"/>
        <pc:sldMkLst>
          <pc:docMk/>
          <pc:sldMk cId="4144653223" sldId="293"/>
        </pc:sldMkLst>
      </pc:sldChg>
      <pc:sldChg chg="del">
        <pc:chgData name="Ivet Rafegas Fonoll" userId="db1bef86-7fdf-4b30-8111-50f575244971" providerId="ADAL" clId="{F869F16A-78CC-4541-B449-08A116B7948A}" dt="2023-11-07T22:08:03.024" v="19" actId="47"/>
        <pc:sldMkLst>
          <pc:docMk/>
          <pc:sldMk cId="392478819" sldId="300"/>
        </pc:sldMkLst>
      </pc:sldChg>
      <pc:sldChg chg="modNotesTx">
        <pc:chgData name="Ivet Rafegas Fonoll" userId="db1bef86-7fdf-4b30-8111-50f575244971" providerId="ADAL" clId="{F869F16A-78CC-4541-B449-08A116B7948A}" dt="2023-11-07T22:07:23.132" v="4" actId="20577"/>
        <pc:sldMkLst>
          <pc:docMk/>
          <pc:sldMk cId="811460183" sldId="302"/>
        </pc:sldMkLst>
      </pc:sldChg>
      <pc:sldChg chg="modNotesTx">
        <pc:chgData name="Ivet Rafegas Fonoll" userId="db1bef86-7fdf-4b30-8111-50f575244971" providerId="ADAL" clId="{F869F16A-78CC-4541-B449-08A116B7948A}" dt="2023-11-07T22:07:49.419" v="13" actId="20577"/>
        <pc:sldMkLst>
          <pc:docMk/>
          <pc:sldMk cId="3811275362" sldId="304"/>
        </pc:sldMkLst>
      </pc:sldChg>
      <pc:sldChg chg="modNotesTx">
        <pc:chgData name="Ivet Rafegas Fonoll" userId="db1bef86-7fdf-4b30-8111-50f575244971" providerId="ADAL" clId="{F869F16A-78CC-4541-B449-08A116B7948A}" dt="2023-11-07T22:07:17.627" v="2" actId="20577"/>
        <pc:sldMkLst>
          <pc:docMk/>
          <pc:sldMk cId="4158923230" sldId="306"/>
        </pc:sldMkLst>
      </pc:sldChg>
      <pc:sldChg chg="modNotesTx">
        <pc:chgData name="Ivet Rafegas Fonoll" userId="db1bef86-7fdf-4b30-8111-50f575244971" providerId="ADAL" clId="{F869F16A-78CC-4541-B449-08A116B7948A}" dt="2023-11-07T22:07:20.026" v="3" actId="20577"/>
        <pc:sldMkLst>
          <pc:docMk/>
          <pc:sldMk cId="2890033579" sldId="307"/>
        </pc:sldMkLst>
      </pc:sldChg>
      <pc:sldChg chg="del">
        <pc:chgData name="Ivet Rafegas Fonoll" userId="db1bef86-7fdf-4b30-8111-50f575244971" providerId="ADAL" clId="{F869F16A-78CC-4541-B449-08A116B7948A}" dt="2023-11-07T22:08:02.277" v="18" actId="47"/>
        <pc:sldMkLst>
          <pc:docMk/>
          <pc:sldMk cId="539067261" sldId="309"/>
        </pc:sldMkLst>
      </pc:sldChg>
      <pc:sldChg chg="del">
        <pc:chgData name="Ivet Rafegas Fonoll" userId="db1bef86-7fdf-4b30-8111-50f575244971" providerId="ADAL" clId="{F869F16A-78CC-4541-B449-08A116B7948A}" dt="2023-11-07T22:08:01.098" v="17" actId="47"/>
        <pc:sldMkLst>
          <pc:docMk/>
          <pc:sldMk cId="2502015755" sldId="310"/>
        </pc:sldMkLst>
      </pc:sldChg>
      <pc:sldChg chg="modNotesTx">
        <pc:chgData name="Ivet Rafegas Fonoll" userId="db1bef86-7fdf-4b30-8111-50f575244971" providerId="ADAL" clId="{F869F16A-78CC-4541-B449-08A116B7948A}" dt="2023-11-07T22:07:28.795" v="6" actId="20577"/>
        <pc:sldMkLst>
          <pc:docMk/>
          <pc:sldMk cId="703296572" sldId="311"/>
        </pc:sldMkLst>
      </pc:sldChg>
      <pc:sldChg chg="modNotesTx">
        <pc:chgData name="Ivet Rafegas Fonoll" userId="db1bef86-7fdf-4b30-8111-50f575244971" providerId="ADAL" clId="{F869F16A-78CC-4541-B449-08A116B7948A}" dt="2023-11-07T22:07:26.687" v="5" actId="20577"/>
        <pc:sldMkLst>
          <pc:docMk/>
          <pc:sldMk cId="387125037" sldId="313"/>
        </pc:sldMkLst>
      </pc:sldChg>
      <pc:sldChg chg="modNotesTx">
        <pc:chgData name="Ivet Rafegas Fonoll" userId="db1bef86-7fdf-4b30-8111-50f575244971" providerId="ADAL" clId="{F869F16A-78CC-4541-B449-08A116B7948A}" dt="2023-11-07T22:07:33.313" v="8" actId="20577"/>
        <pc:sldMkLst>
          <pc:docMk/>
          <pc:sldMk cId="655366932" sldId="314"/>
        </pc:sldMkLst>
      </pc:sldChg>
      <pc:sldChg chg="modNotesTx">
        <pc:chgData name="Ivet Rafegas Fonoll" userId="db1bef86-7fdf-4b30-8111-50f575244971" providerId="ADAL" clId="{F869F16A-78CC-4541-B449-08A116B7948A}" dt="2023-11-07T22:07:31.261" v="7" actId="20577"/>
        <pc:sldMkLst>
          <pc:docMk/>
          <pc:sldMk cId="1654092011" sldId="317"/>
        </pc:sldMkLst>
      </pc:sldChg>
      <pc:sldChg chg="modNotesTx">
        <pc:chgData name="Ivet Rafegas Fonoll" userId="db1bef86-7fdf-4b30-8111-50f575244971" providerId="ADAL" clId="{F869F16A-78CC-4541-B449-08A116B7948A}" dt="2023-11-07T22:07:44.208" v="11" actId="20577"/>
        <pc:sldMkLst>
          <pc:docMk/>
          <pc:sldMk cId="1114720474" sldId="320"/>
        </pc:sldMkLst>
      </pc:sldChg>
      <pc:sldChg chg="modNotesTx">
        <pc:chgData name="Ivet Rafegas Fonoll" userId="db1bef86-7fdf-4b30-8111-50f575244971" providerId="ADAL" clId="{F869F16A-78CC-4541-B449-08A116B7948A}" dt="2023-11-07T22:07:35.804" v="9" actId="20577"/>
        <pc:sldMkLst>
          <pc:docMk/>
          <pc:sldMk cId="1899291210" sldId="322"/>
        </pc:sldMkLst>
      </pc:sldChg>
      <pc:sldChg chg="modNotesTx">
        <pc:chgData name="Ivet Rafegas Fonoll" userId="db1bef86-7fdf-4b30-8111-50f575244971" providerId="ADAL" clId="{F869F16A-78CC-4541-B449-08A116B7948A}" dt="2023-11-07T22:07:42.561" v="10" actId="20577"/>
        <pc:sldMkLst>
          <pc:docMk/>
          <pc:sldMk cId="539313004" sldId="326"/>
        </pc:sldMkLst>
      </pc:sldChg>
      <pc:sldChg chg="modNotesTx">
        <pc:chgData name="Ivet Rafegas Fonoll" userId="db1bef86-7fdf-4b30-8111-50f575244971" providerId="ADAL" clId="{F869F16A-78CC-4541-B449-08A116B7948A}" dt="2023-11-07T22:07:46.483" v="12" actId="20577"/>
        <pc:sldMkLst>
          <pc:docMk/>
          <pc:sldMk cId="432880642" sldId="329"/>
        </pc:sldMkLst>
      </pc:sldChg>
      <pc:sldChg chg="modNotesTx">
        <pc:chgData name="Ivet Rafegas Fonoll" userId="db1bef86-7fdf-4b30-8111-50f575244971" providerId="ADAL" clId="{F869F16A-78CC-4541-B449-08A116B7948A}" dt="2023-11-07T22:07:54.655" v="14" actId="20577"/>
        <pc:sldMkLst>
          <pc:docMk/>
          <pc:sldMk cId="3729689769" sldId="331"/>
        </pc:sldMkLst>
      </pc:sldChg>
      <pc:sldChg chg="modNotesTx">
        <pc:chgData name="Ivet Rafegas Fonoll" userId="db1bef86-7fdf-4b30-8111-50f575244971" providerId="ADAL" clId="{F869F16A-78CC-4541-B449-08A116B7948A}" dt="2023-11-07T22:07:57.093" v="15" actId="20577"/>
        <pc:sldMkLst>
          <pc:docMk/>
          <pc:sldMk cId="1874663853" sldId="334"/>
        </pc:sldMkLst>
      </pc:sldChg>
      <pc:sldChg chg="del">
        <pc:chgData name="Ivet Rafegas Fonoll" userId="db1bef86-7fdf-4b30-8111-50f575244971" providerId="ADAL" clId="{F869F16A-78CC-4541-B449-08A116B7948A}" dt="2023-11-07T22:08:03.746" v="20" actId="47"/>
        <pc:sldMkLst>
          <pc:docMk/>
          <pc:sldMk cId="391142512" sldId="335"/>
        </pc:sldMkLst>
      </pc:sldChg>
      <pc:sldChg chg="modNotesTx">
        <pc:chgData name="Ivet Rafegas Fonoll" userId="db1bef86-7fdf-4b30-8111-50f575244971" providerId="ADAL" clId="{F869F16A-78CC-4541-B449-08A116B7948A}" dt="2023-11-07T22:07:15.172" v="1" actId="20577"/>
        <pc:sldMkLst>
          <pc:docMk/>
          <pc:sldMk cId="3781367072" sldId="338"/>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100%</c:v>
                </c:pt>
              </c:strCache>
            </c:strRef>
          </c:tx>
          <c:spPr>
            <a:ln>
              <a:solidFill>
                <a:schemeClr val="bg1"/>
              </a:solidFill>
            </a:ln>
            <a:scene3d>
              <a:camera prst="orthographicFront"/>
              <a:lightRig rig="threePt" dir="t"/>
            </a:scene3d>
          </c:spPr>
          <c:dPt>
            <c:idx val="0"/>
            <c:bubble3D val="0"/>
            <c:spPr>
              <a:solidFill>
                <a:srgbClr val="2BD4C4"/>
              </a:solidFill>
              <a:ln>
                <a:solidFill>
                  <a:schemeClr val="bg1"/>
                </a:solidFill>
              </a:ln>
              <a:scene3d>
                <a:camera prst="orthographicFront"/>
                <a:lightRig rig="threePt" dir="t"/>
              </a:scene3d>
            </c:spPr>
            <c:extLst>
              <c:ext xmlns:c16="http://schemas.microsoft.com/office/drawing/2014/chart" uri="{C3380CC4-5D6E-409C-BE32-E72D297353CC}">
                <c16:uniqueId val="{00000004-363A-45DB-AE2F-25D35729A72D}"/>
              </c:ext>
            </c:extLst>
          </c:dPt>
          <c:dPt>
            <c:idx val="1"/>
            <c:bubble3D val="0"/>
            <c:spPr>
              <a:solidFill>
                <a:srgbClr val="2BD4C4"/>
              </a:solidFill>
              <a:ln w="19050">
                <a:solidFill>
                  <a:schemeClr val="bg1"/>
                </a:solidFill>
              </a:ln>
              <a:effectLst/>
              <a:scene3d>
                <a:camera prst="orthographicFront"/>
                <a:lightRig rig="threePt" dir="t"/>
              </a:scene3d>
            </c:spPr>
            <c:extLst>
              <c:ext xmlns:c16="http://schemas.microsoft.com/office/drawing/2014/chart" uri="{C3380CC4-5D6E-409C-BE32-E72D297353CC}">
                <c16:uniqueId val="{00000005-363A-45DB-AE2F-25D35729A72D}"/>
              </c:ext>
            </c:extLst>
          </c:dPt>
          <c:dPt>
            <c:idx val="2"/>
            <c:bubble3D val="0"/>
            <c:spPr>
              <a:solidFill>
                <a:srgbClr val="AAEEE7"/>
              </a:solidFill>
              <a:ln>
                <a:solidFill>
                  <a:schemeClr val="bg1"/>
                </a:solidFill>
              </a:ln>
              <a:scene3d>
                <a:camera prst="orthographicFront"/>
                <a:lightRig rig="threePt" dir="t"/>
              </a:scene3d>
            </c:spPr>
            <c:extLst>
              <c:ext xmlns:c16="http://schemas.microsoft.com/office/drawing/2014/chart" uri="{C3380CC4-5D6E-409C-BE32-E72D297353CC}">
                <c16:uniqueId val="{00000006-363A-45DB-AE2F-25D35729A72D}"/>
              </c:ext>
            </c:extLst>
          </c:dPt>
          <c:dPt>
            <c:idx val="3"/>
            <c:bubble3D val="0"/>
            <c:spPr>
              <a:solidFill>
                <a:srgbClr val="AAEEE7"/>
              </a:solidFill>
              <a:ln>
                <a:solidFill>
                  <a:schemeClr val="bg1"/>
                </a:solidFill>
              </a:ln>
              <a:scene3d>
                <a:camera prst="orthographicFront"/>
                <a:lightRig rig="threePt" dir="t"/>
              </a:scene3d>
            </c:spPr>
            <c:extLst>
              <c:ext xmlns:c16="http://schemas.microsoft.com/office/drawing/2014/chart" uri="{C3380CC4-5D6E-409C-BE32-E72D297353CC}">
                <c16:uniqueId val="{00000006-FD0B-46C5-94C8-E68A46290AF0}"/>
              </c:ext>
            </c:extLst>
          </c:dPt>
          <c:dPt>
            <c:idx val="4"/>
            <c:bubble3D val="0"/>
            <c:spPr>
              <a:solidFill>
                <a:schemeClr val="accent1">
                  <a:lumMod val="40000"/>
                  <a:lumOff val="60000"/>
                </a:schemeClr>
              </a:solidFill>
              <a:ln w="19050">
                <a:solidFill>
                  <a:schemeClr val="bg1"/>
                </a:solidFill>
              </a:ln>
              <a:effectLst/>
              <a:scene3d>
                <a:camera prst="orthographicFront"/>
                <a:lightRig rig="threePt" dir="t"/>
              </a:scene3d>
            </c:spPr>
            <c:extLst>
              <c:ext xmlns:c16="http://schemas.microsoft.com/office/drawing/2014/chart" uri="{C3380CC4-5D6E-409C-BE32-E72D297353CC}">
                <c16:uniqueId val="{00000009-FE0A-45C7-A604-E38B3B5096CC}"/>
              </c:ext>
            </c:extLst>
          </c:dPt>
          <c:dPt>
            <c:idx val="5"/>
            <c:bubble3D val="0"/>
            <c:spPr>
              <a:solidFill>
                <a:srgbClr val="AAEEE7"/>
              </a:solidFill>
              <a:ln>
                <a:solidFill>
                  <a:schemeClr val="bg1"/>
                </a:solidFill>
              </a:ln>
              <a:scene3d>
                <a:camera prst="orthographicFront"/>
                <a:lightRig rig="threePt" dir="t"/>
              </a:scene3d>
            </c:spPr>
            <c:extLst>
              <c:ext xmlns:c16="http://schemas.microsoft.com/office/drawing/2014/chart" uri="{C3380CC4-5D6E-409C-BE32-E72D297353CC}">
                <c16:uniqueId val="{00000007-FD0B-46C5-94C8-E68A46290AF0}"/>
              </c:ext>
            </c:extLst>
          </c:dPt>
          <c:dPt>
            <c:idx val="6"/>
            <c:bubble3D val="0"/>
            <c:spPr>
              <a:solidFill>
                <a:srgbClr val="246289"/>
              </a:solidFill>
              <a:ln w="19050">
                <a:solidFill>
                  <a:schemeClr val="bg1"/>
                </a:solidFill>
              </a:ln>
              <a:effectLst/>
              <a:scene3d>
                <a:camera prst="orthographicFront"/>
                <a:lightRig rig="threePt" dir="t"/>
              </a:scene3d>
            </c:spPr>
            <c:extLst>
              <c:ext xmlns:c16="http://schemas.microsoft.com/office/drawing/2014/chart" uri="{C3380CC4-5D6E-409C-BE32-E72D297353CC}">
                <c16:uniqueId val="{0000000D-FE0A-45C7-A604-E38B3B5096CC}"/>
              </c:ext>
            </c:extLst>
          </c:dPt>
          <c:cat>
            <c:numRef>
              <c:f>Hoja1!$A$2:$A$8</c:f>
              <c:numCache>
                <c:formatCode>0%</c:formatCode>
                <c:ptCount val="7"/>
                <c:pt idx="0">
                  <c:v>0.3</c:v>
                </c:pt>
                <c:pt idx="1">
                  <c:v>0.3</c:v>
                </c:pt>
                <c:pt idx="2">
                  <c:v>0.05</c:v>
                </c:pt>
                <c:pt idx="3">
                  <c:v>0.05</c:v>
                </c:pt>
                <c:pt idx="4">
                  <c:v>0.1</c:v>
                </c:pt>
                <c:pt idx="5">
                  <c:v>0.1</c:v>
                </c:pt>
                <c:pt idx="6">
                  <c:v>0.1</c:v>
                </c:pt>
              </c:numCache>
            </c:numRef>
          </c:cat>
          <c:val>
            <c:numRef>
              <c:f>Hoja1!$B$2:$B$8</c:f>
              <c:numCache>
                <c:formatCode>0%</c:formatCode>
                <c:ptCount val="7"/>
                <c:pt idx="0">
                  <c:v>0.3</c:v>
                </c:pt>
                <c:pt idx="1">
                  <c:v>0.3</c:v>
                </c:pt>
                <c:pt idx="2">
                  <c:v>0.05</c:v>
                </c:pt>
                <c:pt idx="3">
                  <c:v>0.05</c:v>
                </c:pt>
                <c:pt idx="4">
                  <c:v>0.1</c:v>
                </c:pt>
                <c:pt idx="5">
                  <c:v>0.1</c:v>
                </c:pt>
                <c:pt idx="6">
                  <c:v>0.1</c:v>
                </c:pt>
              </c:numCache>
            </c:numRef>
          </c:val>
          <c:extLst>
            <c:ext xmlns:c16="http://schemas.microsoft.com/office/drawing/2014/chart" uri="{C3380CC4-5D6E-409C-BE32-E72D297353CC}">
              <c16:uniqueId val="{00000000-363A-45DB-AE2F-25D35729A72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41275">
      <a:noFill/>
    </a:ln>
    <a:effectLst/>
  </c:spPr>
  <c:txPr>
    <a:bodyPr/>
    <a:lstStyle/>
    <a:p>
      <a:pPr>
        <a:defRPr/>
      </a:pPr>
      <a:endParaRPr lang="es-ES"/>
    </a:p>
  </c:txPr>
  <c:externalData r:id="rId1">
    <c:autoUpdate val="0"/>
  </c:externalData>
</c:chartSpace>
</file>

<file path=ppt/comments/modernComment_100_56861AC6.xml><?xml version="1.0" encoding="utf-8"?>
<p188:cmLst xmlns:a="http://schemas.openxmlformats.org/drawingml/2006/main" xmlns:r="http://schemas.openxmlformats.org/officeDocument/2006/relationships" xmlns:p188="http://schemas.microsoft.com/office/powerpoint/2018/8/main">
  <p188:cm id="{CBE2CBBE-EE72-429D-A890-5C7D9D6B2928}" authorId="{1C534F6A-C2C9-79EE-37C6-D5706577F638}" status="resolved" created="2023-08-30T14:16:31.742" complete="100000">
    <ac:deMkLst xmlns:ac="http://schemas.microsoft.com/office/drawing/2013/main/command">
      <pc:docMk xmlns:pc="http://schemas.microsoft.com/office/powerpoint/2013/main/command"/>
      <pc:sldMk xmlns:pc="http://schemas.microsoft.com/office/powerpoint/2013/main/command" cId="1451629254" sldId="256"/>
      <ac:spMk id="11" creationId="{F1CBFBFD-F112-29C0-9923-71574B590DA8}"/>
    </ac:deMkLst>
    <p188:txBody>
      <a:bodyPr/>
      <a:lstStyle/>
      <a:p>
        <a:r>
          <a:rPr lang="ca-ES"/>
          <a:t>Posar titol:
proposta nom APP: FastShopping
Proposta: Optimitzador de rutes
Planificació i visualització de les rutes òptimes dels clients d'una botiga.
---
o</a:t>
        </a:r>
      </a:p>
    </p188:txBody>
  </p188:cm>
  <p188:cm id="{D1294D74-82B0-4714-90BC-87489FB5C192}" authorId="{1C534F6A-C2C9-79EE-37C6-D5706577F638}" status="resolved" created="2023-08-30T14:17:36.583" complete="100000">
    <pc:sldMkLst xmlns:pc="http://schemas.microsoft.com/office/powerpoint/2013/main/command">
      <pc:docMk/>
      <pc:sldMk cId="1451629254" sldId="256"/>
    </pc:sldMkLst>
    <p188:txBody>
      <a:bodyPr/>
      <a:lstStyle/>
      <a:p>
        <a:r>
          <a:rPr lang="ca-ES"/>
          <a:t>NÚMEROS PAGINA</a:t>
        </a:r>
      </a:p>
    </p188:txBody>
  </p188:cm>
  <p188:cm id="{EF65D80E-E336-4FD9-B86A-4D2C58E75C7D}" authorId="{1057C53D-30BC-AFDB-F168-4DFBB4A0E971}" status="resolved" created="2023-10-11T10:15:33.436" complete="100000">
    <ac:deMkLst xmlns:ac="http://schemas.microsoft.com/office/drawing/2013/main/command">
      <pc:docMk xmlns:pc="http://schemas.microsoft.com/office/powerpoint/2013/main/command"/>
      <pc:sldMk xmlns:pc="http://schemas.microsoft.com/office/powerpoint/2013/main/command" cId="1451629254" sldId="256"/>
      <ac:graphicFrameMk id="8" creationId="{1811C1B5-C0CA-4FC7-249D-8DAA9C01FCDA}"/>
    </ac:deMkLst>
    <p188:replyLst>
      <p188:reply id="{465FCD20-DE30-4A81-8BB3-6189C588C95F}" authorId="{1C534F6A-C2C9-79EE-37C6-D5706577F638}" created="2023-10-11T10:26:52.501">
        <p188:txBody>
          <a:bodyPr/>
          <a:lstStyle/>
          <a:p>
            <a:r>
              <a:rPr lang="ca-ES"/>
              <a:t>Per mi ok</a:t>
            </a:r>
          </a:p>
        </p188:txBody>
      </p188:reply>
      <p188:reply id="{654AEE61-AD2C-4439-BD59-6905A8FE9436}" authorId="{1C388BFF-2598-7FDF-2E62-3DB0AAC9EAAC}" created="2023-10-11T11:47:24.750">
        <p188:txBody>
          <a:bodyPr/>
          <a:lstStyle/>
          <a:p>
            <a:r>
              <a:rPr lang="ca-ES"/>
              <a:t>Jo potser ho ficaria amb lletra més petita</a:t>
            </a:r>
          </a:p>
        </p188:txBody>
      </p188:reply>
    </p188:replyLst>
    <p188:txBody>
      <a:bodyPr/>
      <a:lstStyle/>
      <a:p>
        <a:r>
          <a:rPr lang="es-ES"/>
          <a:t>Ho veig molt ple amb el subtítol. I si el treiem i el posem només com a 'explicació oral' per la presentació?</a:t>
        </a:r>
      </a:p>
    </p188:txBody>
    <p188:extLst>
      <p:ext xmlns:p="http://schemas.openxmlformats.org/presentationml/2006/main" uri="{57CB4572-C831-44C2-8A1C-0ADB6CCDFE69}">
        <p223:reactions xmlns:p223="http://schemas.microsoft.com/office/powerpoint/2022/03/main">
          <p223:rxn type="👍">
            <p223:instance time="2023-10-25T14:12:12.624" authorId="{764E335B-3BA2-D670-DF08-31E7299A02B8}"/>
          </p223:rxn>
        </p223:reactions>
      </p:ext>
    </p188:extLst>
  </p188:cm>
  <p188:cm id="{441B13C3-F8C0-4B19-944D-BD01916E2D86}" authorId="{1057C53D-30BC-AFDB-F168-4DFBB4A0E971}" status="resolved" created="2023-10-11T10:15:52.418" complete="100000">
    <ac:deMkLst xmlns:ac="http://schemas.microsoft.com/office/drawing/2013/main/command">
      <pc:docMk xmlns:pc="http://schemas.microsoft.com/office/powerpoint/2013/main/command"/>
      <pc:sldMk xmlns:pc="http://schemas.microsoft.com/office/powerpoint/2013/main/command" cId="1451629254" sldId="256"/>
      <ac:spMk id="19" creationId="{F6F1B7F0-35F5-F5C1-5193-D7DFC140127A}"/>
    </ac:deMkLst>
    <p188:replyLst>
      <p188:reply id="{E7B25747-49F8-4C17-96D8-0430EFD8C108}" authorId="{1C534F6A-C2C9-79EE-37C6-D5706577F638}" created="2023-10-11T10:27:00.469">
        <p188:txBody>
          <a:bodyPr/>
          <a:lstStyle/>
          <a:p>
            <a:r>
              <a:rPr lang="ca-ES"/>
              <a:t>A mi això no em molesta. Com vulgueu</a:t>
            </a:r>
          </a:p>
        </p188:txBody>
      </p188:reply>
      <p188:reply id="{3875C890-9E33-4872-AEA5-EAA525DA7425}" authorId="{1C388BFF-2598-7FDF-2E62-3DB0AAC9EAAC}" created="2023-10-11T11:47:38.238">
        <p188:txBody>
          <a:bodyPr/>
          <a:lstStyle/>
          <a:p>
            <a:r>
              <a:rPr lang="ca-ES"/>
              <a:t>Jo potser ho ficaria amb lletra més petita</a:t>
            </a:r>
          </a:p>
        </p188:txBody>
      </p188:reply>
    </p188:replyLst>
    <p188:txBody>
      <a:bodyPr/>
      <a:lstStyle/>
      <a:p>
        <a:r>
          <a:rPr lang="es-ES"/>
          <a:t>La diapo està molt plena, jo borraria aquesta frase, no aporta gran cosa...</a:t>
        </a:r>
      </a:p>
    </p188:txBody>
  </p188:cm>
  <p188:cm id="{3553E83C-92B0-49B2-9024-3A97728CBDAA}" authorId="{1057C53D-30BC-AFDB-F168-4DFBB4A0E971}" status="resolved" created="2023-10-25T08:04:08.767" complete="100000">
    <ac:txMkLst xmlns:ac="http://schemas.microsoft.com/office/drawing/2013/main/command">
      <pc:docMk xmlns:pc="http://schemas.microsoft.com/office/powerpoint/2013/main/command"/>
      <pc:sldMk xmlns:pc="http://schemas.microsoft.com/office/powerpoint/2013/main/command" cId="1451629254" sldId="256"/>
      <ac:spMk id="3" creationId="{D93A084C-D421-B57A-7DAE-3D05D522B4D2}"/>
      <ac:txMk cp="4" len="3">
        <ac:context len="31" hash="1308955210"/>
      </ac:txMk>
    </ac:txMkLst>
    <p188:pos x="6423658" y="320491"/>
    <p188:txBody>
      <a:bodyPr/>
      <a:lstStyle/>
      <a:p>
        <a:r>
          <a:rPr lang="es-ES"/>
          <a:t>LleidaEPS? O HackEPS? https://www.eps.udl.cat/ca/agenda/Arriba-la-7a-edicio-de-la-HackEPS/</a:t>
        </a:r>
      </a:p>
    </p188:txBody>
  </p188:cm>
</p188:cmLst>
</file>

<file path=ppt/comments/modernComment_12E_305DE657.xml><?xml version="1.0" encoding="utf-8"?>
<p188:cmLst xmlns:a="http://schemas.openxmlformats.org/drawingml/2006/main" xmlns:r="http://schemas.openxmlformats.org/officeDocument/2006/relationships" xmlns:p188="http://schemas.microsoft.com/office/powerpoint/2018/8/main">
  <p188:cm id="{3C460433-FC95-4E7A-8371-07DECB1B1EC5}" authorId="{764E335B-3BA2-D670-DF08-31E7299A02B8}" status="resolved" created="2023-10-10T14:52:39.523" complete="100000">
    <pc:sldMkLst xmlns:pc="http://schemas.microsoft.com/office/powerpoint/2013/main/command">
      <pc:docMk/>
      <pc:sldMk cId="811460183" sldId="302"/>
    </pc:sldMkLst>
    <p188:replyLst>
      <p188:reply id="{436FCDB2-3E90-4589-87BF-8F5C8279F465}" authorId="{1C388BFF-2598-7FDF-2E62-3DB0AAC9EAAC}" created="2023-10-16T15:57:45.236">
        <p188:txBody>
          <a:bodyPr/>
          <a:lstStyle/>
          <a:p>
            <a:r>
              <a:rPr lang="ca-ES"/>
              <a:t>FET!</a:t>
            </a:r>
          </a:p>
        </p188:txBody>
      </p188:reply>
    </p188:replyLst>
    <p188:txBody>
      <a:bodyPr/>
      <a:lstStyle/>
      <a:p>
        <a:r>
          <a:rPr lang="ca-ES"/>
          <a:t>Grabar video</a:t>
        </a:r>
      </a:p>
    </p188:txBody>
  </p188:cm>
  <p188:cm id="{45CB2A4F-6323-443F-87C5-5919E1FECA49}" authorId="{1C388BFF-2598-7FDF-2E62-3DB0AAC9EAAC}" status="resolved" created="2023-10-17T13:25:31.423" complete="100000">
    <ac:deMkLst xmlns:ac="http://schemas.microsoft.com/office/drawing/2013/main/command">
      <pc:docMk xmlns:pc="http://schemas.microsoft.com/office/powerpoint/2013/main/command"/>
      <pc:sldMk xmlns:pc="http://schemas.microsoft.com/office/powerpoint/2013/main/command" cId="811460183" sldId="302"/>
      <ac:picMk id="12" creationId="{7593553D-75B3-D043-5352-15AC579068FE}"/>
    </ac:deMkLst>
    <p188:txBody>
      <a:bodyPr/>
      <a:lstStyle/>
      <a:p>
        <a:r>
          <a:rPr lang="ca-ES"/>
          <a:t>Marcar els tres colors per les tres rutes
</a:t>
        </a:r>
      </a:p>
    </p188:txBody>
  </p188:cm>
  <p188:cm id="{93A33430-7724-4761-8AB0-BA443C4A222D}" authorId="{4C49EAFC-A2D3-56A5-6F72-CABBA3D5970B}" status="resolved" created="2023-10-18T15:30:27.732" complete="100000">
    <pc:sldMkLst xmlns:pc="http://schemas.microsoft.com/office/powerpoint/2013/main/command">
      <pc:docMk/>
      <pc:sldMk cId="811460183" sldId="302"/>
    </pc:sldMkLst>
    <p188:replyLst>
      <p188:reply id="{2E1E1CA7-C94B-450C-8008-80128FD71739}" authorId="{764E335B-3BA2-D670-DF08-31E7299A02B8}" created="2023-10-25T14:38:43.664">
        <p188:txBody>
          <a:bodyPr/>
          <a:lstStyle/>
          <a:p>
            <a:r>
              <a:rPr lang="ca-ES"/>
              <a:t>ajustar</a:t>
            </a:r>
          </a:p>
        </p188:txBody>
      </p188:reply>
    </p188:replyLst>
    <p188:txBody>
      <a:bodyPr/>
      <a:lstStyle/>
      <a:p>
        <a:r>
          <a:rPr lang="es-ES"/>
          <a:t>Hi ha un altre marc de tablet que no tingui un llapis optic? Es que crec que sobra una mica</a:t>
        </a:r>
      </a:p>
    </p188:txBody>
  </p188:cm>
</p188:cmLst>
</file>

<file path=ppt/comments/modernComment_130_E32B7262.xml><?xml version="1.0" encoding="utf-8"?>
<p188:cmLst xmlns:a="http://schemas.openxmlformats.org/drawingml/2006/main" xmlns:r="http://schemas.openxmlformats.org/officeDocument/2006/relationships" xmlns:p188="http://schemas.microsoft.com/office/powerpoint/2018/8/main">
  <p188:cm id="{FADAA219-57D4-4AFB-94AC-95EA7A1C1F5F}" authorId="{764E335B-3BA2-D670-DF08-31E7299A02B8}" status="resolved" created="2023-08-24T15:40:48.862" complete="100000">
    <pc:sldMkLst xmlns:pc="http://schemas.microsoft.com/office/powerpoint/2013/main/command">
      <pc:docMk/>
      <pc:sldMk cId="3811275362" sldId="304"/>
    </pc:sldMkLst>
    <p188:txBody>
      <a:bodyPr/>
      <a:lstStyle/>
      <a:p>
        <a:r>
          <a:rPr lang="ca-ES"/>
          <a:t>Premi nomes per al primer o 1r i 2n?</a:t>
        </a:r>
      </a:p>
    </p188:txBody>
  </p188:cm>
</p188:cmLst>
</file>

<file path=ppt/comments/modernComment_132_F7E421DE.xml><?xml version="1.0" encoding="utf-8"?>
<p188:cmLst xmlns:a="http://schemas.openxmlformats.org/drawingml/2006/main" xmlns:r="http://schemas.openxmlformats.org/officeDocument/2006/relationships" xmlns:p188="http://schemas.microsoft.com/office/powerpoint/2018/8/main">
  <p188:cm id="{7A56B45C-C2AF-40CA-A76E-7277D6BF83E6}" authorId="{764E335B-3BA2-D670-DF08-31E7299A02B8}" status="resolved" created="2023-10-10T14:27:19.414" complete="100000">
    <pc:sldMkLst xmlns:pc="http://schemas.microsoft.com/office/powerpoint/2013/main/command">
      <pc:docMk/>
      <pc:sldMk cId="4158923230" sldId="306"/>
    </pc:sldMkLst>
    <p188:txBody>
      <a:bodyPr/>
      <a:lstStyle/>
      <a:p>
        <a:r>
          <a:rPr lang="ca-ES"/>
          <a:t>Resumir i remarcar amb punts</a:t>
        </a:r>
      </a:p>
    </p188:txBody>
  </p188:cm>
  <p188:cm id="{87DF8923-AB2E-4ED7-9DF6-0768EFCE9571}" authorId="{1057C53D-30BC-AFDB-F168-4DFBB4A0E971}" created="2023-10-11T10:17:21.329">
    <ac:deMkLst xmlns:ac="http://schemas.microsoft.com/office/drawing/2013/main/command">
      <pc:docMk xmlns:pc="http://schemas.microsoft.com/office/powerpoint/2013/main/command"/>
      <pc:sldMk xmlns:pc="http://schemas.microsoft.com/office/powerpoint/2013/main/command" cId="4158923230" sldId="306"/>
      <ac:picMk id="3" creationId="{E1B8EEB9-0D45-3B57-E7AF-1B948BA873D8}"/>
    </ac:deMkLst>
    <p188:replyLst>
      <p188:reply id="{CCF83CF4-C946-47AD-A1C9-532E508891B4}" authorId="{1C534F6A-C2C9-79EE-37C6-D5706577F638}" created="2023-10-11T10:27:54.015">
        <p188:txBody>
          <a:bodyPr/>
          <a:lstStyle/>
          <a:p>
            <a:r>
              <a:rPr lang="ca-ES"/>
              <a:t>ok</a:t>
            </a:r>
          </a:p>
        </p188:txBody>
      </p188:reply>
    </p188:replyLst>
    <p188:txBody>
      <a:bodyPr/>
      <a:lstStyle/>
      <a:p>
        <a:r>
          <a:rPr lang="es-ES"/>
          <a:t>Posaria un requadre a sobre dels noms ex: "App Development" perquè es vegi més gran. I el que està en verd, ho taparia, no es veurà de totes maneres. </a:t>
        </a:r>
      </a:p>
    </p188:txBody>
  </p188:cm>
</p188:cmLst>
</file>

<file path=ppt/comments/modernComment_133_AC4269AB.xml><?xml version="1.0" encoding="utf-8"?>
<p188:cmLst xmlns:a="http://schemas.openxmlformats.org/drawingml/2006/main" xmlns:r="http://schemas.openxmlformats.org/officeDocument/2006/relationships" xmlns:p188="http://schemas.microsoft.com/office/powerpoint/2018/8/main">
  <p188:cm id="{BE5D6439-42A5-44CC-B223-5F64438B9E6D}" authorId="{4C49EAFC-A2D3-56A5-6F72-CABBA3D5970B}" status="resolved" created="2023-10-18T15:32:33.406" complete="100000">
    <pc:sldMkLst xmlns:pc="http://schemas.microsoft.com/office/powerpoint/2013/main/command">
      <pc:docMk/>
      <pc:sldMk cId="2890033579" sldId="307"/>
    </pc:sldMkLst>
    <p188:replyLst>
      <p188:reply id="{9939008F-883B-47EE-B33C-7E83A366D2E6}" authorId="{764E335B-3BA2-D670-DF08-31E7299A02B8}" created="2023-10-25T09:46:36.869">
        <p188:txBody>
          <a:bodyPr/>
          <a:lstStyle/>
          <a:p>
            <a:r>
              <a:rPr lang="ca-ES"/>
              <a:t>M'agrada la idea</a:t>
            </a:r>
          </a:p>
        </p188:txBody>
      </p188:reply>
    </p188:replyLst>
    <p188:txBody>
      <a:bodyPr/>
      <a:lstStyle/>
      <a:p>
        <a:r>
          <a:rPr lang="es-ES"/>
          <a:t>M'agrada el disseny, però potser podriem ficar com llista de coses que ha de fer un estudiant més que una mare… no se, és una idea, que iaguament la noia sembla jove i així potser s'identifiquen més amb la situació</a:t>
        </a:r>
      </a:p>
    </p188:txBody>
  </p188:cm>
</p188:cmLst>
</file>

<file path=ppt/comments/modernComment_137_29EB743C.xml><?xml version="1.0" encoding="utf-8"?>
<p188:cmLst xmlns:a="http://schemas.openxmlformats.org/drawingml/2006/main" xmlns:r="http://schemas.openxmlformats.org/officeDocument/2006/relationships" xmlns:p188="http://schemas.microsoft.com/office/powerpoint/2018/8/main">
  <p188:cm id="{EF31BF65-E22C-415A-9A7B-95C7E41C4570}" authorId="{764E335B-3BA2-D670-DF08-31E7299A02B8}" status="resolved" created="2023-10-10T14:32:39.026" complete="100000">
    <pc:sldMkLst xmlns:pc="http://schemas.microsoft.com/office/powerpoint/2013/main/command">
      <pc:docMk/>
      <pc:sldMk cId="703296572" sldId="311"/>
    </pc:sldMkLst>
    <p188:txBody>
      <a:bodyPr/>
      <a:lstStyle/>
      <a:p>
        <a:r>
          <a:rPr lang="ca-ES"/>
          <a:t>Palabras mas faciles</a:t>
        </a:r>
      </a:p>
    </p188:txBody>
  </p188:cm>
  <p188:cm id="{5EA7CF89-4F5E-4BE1-8C94-229703216D1C}" authorId="{1C388BFF-2598-7FDF-2E62-3DB0AAC9EAAC}" status="resolved" created="2023-10-11T11:50:17.958" complete="100000">
    <ac:deMkLst xmlns:ac="http://schemas.microsoft.com/office/drawing/2013/main/command">
      <pc:docMk xmlns:pc="http://schemas.microsoft.com/office/powerpoint/2013/main/command"/>
      <pc:sldMk xmlns:pc="http://schemas.microsoft.com/office/powerpoint/2013/main/command" cId="703296572" sldId="311"/>
      <ac:picMk id="11" creationId="{91B08BA7-48E6-D405-DE08-4D9A12E12343}"/>
    </ac:deMkLst>
    <p188:replyLst>
      <p188:reply id="{1AE838FE-F565-4512-87AF-412828F6BFCB}" authorId="{1C534F6A-C2C9-79EE-37C6-D5706577F638}" created="2023-10-11T16:04:30.974">
        <p188:txBody>
          <a:bodyPr/>
          <a:lstStyle/>
          <a:p>
            <a:r>
              <a:rPr lang="ca-ES"/>
              <a:t>No t'entenc [@Halima Ayoubi] . Pots posar una proposta? Si no ens truquem i en parlem</a:t>
            </a:r>
          </a:p>
        </p188:txBody>
      </p188:reply>
    </p188:replyLst>
    <p188:txBody>
      <a:bodyPr/>
      <a:lstStyle/>
      <a:p>
        <a:r>
          <a:rPr lang="ca-ES"/>
          <a:t>Potser afegiria una linia en plan ruta, com us sembla
?</a:t>
        </a:r>
      </a:p>
    </p188:txBody>
  </p188:cm>
  <p188:cm id="{0351F4FA-A712-461F-B2E1-4CB1007571C5}" authorId="{1057C53D-30BC-AFDB-F168-4DFBB4A0E971}" status="resolved" created="2023-10-25T08:06:48.501" complete="100000">
    <ac:txMkLst xmlns:ac="http://schemas.microsoft.com/office/drawing/2013/main/command">
      <pc:docMk xmlns:pc="http://schemas.microsoft.com/office/powerpoint/2013/main/command"/>
      <pc:sldMk xmlns:pc="http://schemas.microsoft.com/office/powerpoint/2013/main/command" cId="703296572" sldId="311"/>
      <ac:spMk id="4" creationId="{C0F3B679-2057-17BD-46B0-095D7146C13C}"/>
      <ac:txMk cp="24" len="7">
        <ac:context len="32" hash="432664334"/>
      </ac:txMk>
    </ac:txMkLst>
    <p188:pos x="2231491" y="803201"/>
    <p188:txBody>
      <a:bodyPr/>
      <a:lstStyle/>
      <a:p>
        <a:r>
          <a:rPr lang="es-ES"/>
          <a:t>Nivells (optimitzador) vs Tareas (UI). Ara que tot suma per igual. Potser podem homogenitzar el nom de les subtasques de cada part?</a:t>
        </a:r>
      </a:p>
    </p188:txBody>
  </p188:cm>
</p188:cmLst>
</file>

<file path=ppt/comments/modernComment_13D_629770EB.xml><?xml version="1.0" encoding="utf-8"?>
<p188:cmLst xmlns:a="http://schemas.openxmlformats.org/drawingml/2006/main" xmlns:r="http://schemas.openxmlformats.org/officeDocument/2006/relationships" xmlns:p188="http://schemas.microsoft.com/office/powerpoint/2018/8/main">
  <p188:cm id="{48A61DB1-C9CA-4A1A-8EAD-21315A354AAE}" authorId="{1C534F6A-C2C9-79EE-37C6-D5706577F638}" status="resolved" created="2023-08-24T14:53:19.937" complete="100000">
    <pc:sldMkLst xmlns:pc="http://schemas.microsoft.com/office/powerpoint/2013/main/command">
      <pc:docMk/>
      <pc:sldMk cId="3919808253" sldId="298"/>
    </pc:sldMkLst>
    <p188:replyLst>
      <p188:reply id="{E0AB71D1-97D4-4C21-A7E6-38C553CDDBD3}" authorId="{764E335B-3BA2-D670-DF08-31E7299A02B8}" created="2023-08-24T15:34:05.383">
        <p188:txBody>
          <a:bodyPr/>
          <a:lstStyle/>
          <a:p>
            <a:r>
              <a:rPr lang="ca-ES"/>
              <a:t>Preparat per a possar captura de pantalla dels documents</a:t>
            </a:r>
          </a:p>
        </p188:txBody>
      </p188:reply>
    </p188:replyLst>
    <p188:txBody>
      <a:bodyPr/>
      <a:lstStyle/>
      <a:p>
        <a:r>
          <a:rPr lang="ca-ES"/>
          <a:t>JO en aquesta posaria els fitxers en si, una capçalera, per a visualitzar-los
</a:t>
        </a:r>
      </a:p>
    </p188:txBody>
  </p188:cm>
  <p188:cm id="{4F1F3183-D73B-4AD4-9CC0-11A6FB587E75}" authorId="{764E335B-3BA2-D670-DF08-31E7299A02B8}" status="resolved" created="2023-10-10T14:35:20.381" complete="100000">
    <ac:deMkLst xmlns:ac="http://schemas.microsoft.com/office/drawing/2013/main/command">
      <pc:docMk xmlns:pc="http://schemas.microsoft.com/office/powerpoint/2013/main/command"/>
      <pc:sldMk xmlns:pc="http://schemas.microsoft.com/office/powerpoint/2013/main/command" cId="1654092011" sldId="317"/>
      <ac:spMk id="26" creationId="{7CDFB6C2-ED8F-C49C-64EE-82A607A6CC11}"/>
    </ac:deMkLst>
    <p188:replyLst>
      <p188:reply id="{6C216CAE-DE0F-4283-A23A-7CE64B85B1F6}" authorId="{764E335B-3BA2-D670-DF08-31E7299A02B8}" created="2023-10-11T13:30:23.541">
        <p188:txBody>
          <a:bodyPr/>
          <a:lstStyle/>
          <a:p>
            <a:r>
              <a:rPr lang="ca-ES"/>
              <a:t>Parlat, es quede Tíquets</a:t>
            </a:r>
          </a:p>
        </p188:txBody>
      </p188:reply>
    </p188:replyLst>
    <p188:txBody>
      <a:bodyPr/>
      <a:lstStyle/>
      <a:p>
        <a:r>
          <a:rPr lang="ca-ES"/>
          <a:t>Revisar "Tíque"</a:t>
        </a:r>
      </a:p>
    </p188:txBody>
  </p188:cm>
  <p188:cm id="{2079835C-F21B-428B-9248-11ACE35243A9}" authorId="{1057C53D-30BC-AFDB-F168-4DFBB4A0E971}" status="resolved" created="2023-10-11T10:18:39.521" complete="100000">
    <ac:deMkLst xmlns:ac="http://schemas.microsoft.com/office/drawing/2013/main/command">
      <pc:docMk xmlns:pc="http://schemas.microsoft.com/office/powerpoint/2013/main/command"/>
      <pc:sldMk xmlns:pc="http://schemas.microsoft.com/office/powerpoint/2013/main/command" cId="1654092011" sldId="317"/>
      <ac:spMk id="17" creationId="{F6CB888B-DC7E-E000-B30A-A5DC861CBC4C}"/>
    </ac:deMkLst>
    <p188:replyLst>
      <p188:reply id="{5472058B-2BDB-4D67-8850-75CC52CD5A9A}" authorId="{764E335B-3BA2-D670-DF08-31E7299A02B8}" created="2023-10-25T14:19:28.361">
        <p188:txBody>
          <a:bodyPr/>
          <a:lstStyle/>
          <a:p>
            <a:r>
              <a:rPr lang="ca-ES"/>
              <a:t>Picking</a:t>
            </a:r>
          </a:p>
        </p188:txBody>
      </p188:reply>
    </p188:replyLst>
    <p188:txBody>
      <a:bodyPr/>
      <a:lstStyle/>
      <a:p>
        <a:r>
          <a:rPr lang="es-ES"/>
          <a:t>Homogeneitzar la paraula 'picaje' amb la documentació.</a:t>
        </a:r>
      </a:p>
    </p188:txBody>
  </p188:cm>
  <p188:cm id="{0EBC776D-149D-43A6-B54B-5D6EB9B47972}" authorId="{4C49EAFC-A2D3-56A5-6F72-CABBA3D5970B}" status="resolved" created="2023-10-18T15:29:30.778" complete="100000">
    <pc:sldMkLst xmlns:pc="http://schemas.microsoft.com/office/powerpoint/2013/main/command">
      <pc:docMk/>
      <pc:sldMk cId="1654092011" sldId="317"/>
    </pc:sldMkLst>
    <p188:txBody>
      <a:bodyPr/>
      <a:lstStyle/>
      <a:p>
        <a:r>
          <a:rPr lang="es-ES"/>
          <a:t>L'animació d'aquesta diapo es podria fer que les boletes aparexeisin al mateix temps que les frases no abans?</a:t>
        </a:r>
      </a:p>
    </p188:txBody>
  </p188:cm>
</p188:cmLst>
</file>

<file path=ppt/comments/modernComment_140_427148DA.xml><?xml version="1.0" encoding="utf-8"?>
<p188:cmLst xmlns:a="http://schemas.openxmlformats.org/drawingml/2006/main" xmlns:r="http://schemas.openxmlformats.org/officeDocument/2006/relationships" xmlns:p188="http://schemas.microsoft.com/office/powerpoint/2018/8/main">
  <p188:cm id="{0A20182E-EB4D-44F8-9C7F-B74CC695DB63}" authorId="{764E335B-3BA2-D670-DF08-31E7299A02B8}" created="2023-10-10T14:37:58.710">
    <pc:sldMkLst xmlns:pc="http://schemas.microsoft.com/office/powerpoint/2013/main/command">
      <pc:docMk/>
      <pc:sldMk cId="1114720474" sldId="320"/>
    </pc:sldMkLst>
    <p188:txBody>
      <a:bodyPr/>
      <a:lstStyle/>
      <a:p>
        <a:r>
          <a:rPr lang="ca-ES"/>
          <a:t>Aclarir com</a:t>
        </a:r>
      </a:p>
    </p188:txBody>
  </p188:cm>
  <p188:cm id="{A392A8C8-DC28-407A-A023-1CDE3C5FAE7A}" authorId="{764E335B-3BA2-D670-DF08-31E7299A02B8}" status="resolved" created="2023-10-10T14:39:38.516" complete="100000">
    <ac:deMkLst xmlns:ac="http://schemas.microsoft.com/office/drawing/2013/main/command">
      <pc:docMk xmlns:pc="http://schemas.microsoft.com/office/powerpoint/2013/main/command"/>
      <pc:sldMk xmlns:pc="http://schemas.microsoft.com/office/powerpoint/2013/main/command" cId="1114720474" sldId="320"/>
      <ac:picMk id="24" creationId="{5DFF6DEC-DFEE-23B8-7254-119533BDD3F5}"/>
    </ac:deMkLst>
    <p188:txBody>
      <a:bodyPr/>
      <a:lstStyle/>
      <a:p>
        <a:r>
          <a:rPr lang="ca-ES"/>
          <a:t>Refer icona calendari dia 26</a:t>
        </a:r>
      </a:p>
    </p188:txBody>
  </p188:cm>
  <p188:cm id="{485674D6-CF5D-44AD-9635-3FDD2218A048}" authorId="{1057C53D-30BC-AFDB-F168-4DFBB4A0E971}" status="resolved" created="2023-10-11T10:21:30.007" complete="100000">
    <ac:deMkLst xmlns:ac="http://schemas.microsoft.com/office/drawing/2013/main/command">
      <pc:docMk xmlns:pc="http://schemas.microsoft.com/office/powerpoint/2013/main/command"/>
      <pc:sldMk xmlns:pc="http://schemas.microsoft.com/office/powerpoint/2013/main/command" cId="1114720474" sldId="320"/>
      <ac:spMk id="4" creationId="{6C3C7630-F134-23E9-8AA8-68F2AA93CACB}"/>
    </ac:deMkLst>
    <p188:replyLst>
      <p188:reply id="{260083BD-2FB7-4FD6-92E3-4A5D28160686}" authorId="{1C534F6A-C2C9-79EE-37C6-D5706577F638}" created="2023-10-11T10:29:03.901">
        <p188:txBody>
          <a:bodyPr/>
          <a:lstStyle/>
          <a:p>
            <a:r>
              <a:rPr lang="ca-ES"/>
              <a:t>Ok!</a:t>
            </a:r>
          </a:p>
        </p188:txBody>
      </p188:reply>
    </p188:replyLst>
    <p188:txBody>
      <a:bodyPr/>
      <a:lstStyle/>
      <a:p>
        <a:r>
          <a:rPr lang="es-ES"/>
          <a:t>He augmentat la mida de les lletres, </a:t>
        </a:r>
      </a:p>
    </p188:txBody>
  </p188:cm>
</p188:cmLst>
</file>

<file path=ppt/comments/modernComment_142_7134E24A.xml><?xml version="1.0" encoding="utf-8"?>
<p188:cmLst xmlns:a="http://schemas.openxmlformats.org/drawingml/2006/main" xmlns:r="http://schemas.openxmlformats.org/officeDocument/2006/relationships" xmlns:p188="http://schemas.microsoft.com/office/powerpoint/2018/8/main">
  <p188:cm id="{BB28A48A-BE2E-465F-A610-1F2356894A08}" authorId="{1C388BFF-2598-7FDF-2E62-3DB0AAC9EAAC}" status="resolved" created="2023-10-04T14:01:58.670" complete="100000">
    <ac:deMkLst xmlns:ac="http://schemas.microsoft.com/office/drawing/2013/main/command">
      <pc:docMk xmlns:pc="http://schemas.microsoft.com/office/powerpoint/2013/main/command"/>
      <pc:sldMk xmlns:pc="http://schemas.microsoft.com/office/powerpoint/2013/main/command" cId="1899291210" sldId="322"/>
      <ac:spMk id="8" creationId="{90E175F8-5CC3-B525-3293-DC0B1E749F9E}"/>
    </ac:deMkLst>
    <p188:txBody>
      <a:bodyPr/>
      <a:lstStyle/>
      <a:p>
        <a:r>
          <a:rPr lang="ca-ES"/>
          <a:t>Les tasques visuals crec que les podríem presentar de dues maneres:
2. sumar 30%: per no canviar els números, podríem considerar el % com a pts, per exemple si vol aconseguir 10 pts farà la T3 i, i si fa la T1 aconsegueix 5pts.</a:t>
        </a:r>
      </a:p>
    </p188:txBody>
  </p188:cm>
  <p188:cm id="{879D989B-D8BD-4258-BF22-45CD5268D969}" authorId="{1C388BFF-2598-7FDF-2E62-3DB0AAC9EAAC}" status="resolved" created="2023-10-04T14:10:36.137" complete="100000">
    <ac:deMkLst xmlns:ac="http://schemas.microsoft.com/office/drawing/2013/main/command">
      <pc:docMk xmlns:pc="http://schemas.microsoft.com/office/powerpoint/2013/main/command"/>
      <pc:sldMk xmlns:pc="http://schemas.microsoft.com/office/powerpoint/2013/main/command" cId="1899291210" sldId="322"/>
      <ac:picMk id="2" creationId="{B1DA6643-C395-F963-57EA-658AE01F4E07}"/>
    </ac:deMkLst>
    <p188:txBody>
      <a:bodyPr/>
      <a:lstStyle/>
      <a:p>
        <a:r>
          <a:rPr lang="ca-ES"/>
          <a:t>Podríem mencionar les dues opcions
1. Aplicar les millores sobre el code (JS)proporcionat (Ficar-hi captura de l'eina visual, o una icona que representa proporcionar)
2.Crear un entorn nou i aplicar les millors (Ficar-hi unes icones de desktop, mobile i altres llenguatges com JAVA, Python, C, PHP, VS, etc. )</a:t>
        </a:r>
      </a:p>
    </p188:txBody>
  </p188:cm>
</p188:cmLst>
</file>

<file path=ppt/comments/modernComment_146_2025436C.xml><?xml version="1.0" encoding="utf-8"?>
<p188:cmLst xmlns:a="http://schemas.openxmlformats.org/drawingml/2006/main" xmlns:r="http://schemas.openxmlformats.org/officeDocument/2006/relationships" xmlns:p188="http://schemas.microsoft.com/office/powerpoint/2018/8/main">
  <p188:cm id="{F49D9B16-FCE5-44D8-858A-F59E5AED2295}" authorId="{1C388BFF-2598-7FDF-2E62-3DB0AAC9EAAC}" status="resolved" created="2023-10-17T08:11:51.038" complete="100000">
    <ac:deMkLst xmlns:ac="http://schemas.microsoft.com/office/drawing/2013/main/command">
      <pc:docMk xmlns:pc="http://schemas.microsoft.com/office/powerpoint/2013/main/command"/>
      <pc:sldMk xmlns:pc="http://schemas.microsoft.com/office/powerpoint/2013/main/command" cId="539313004" sldId="326"/>
      <ac:spMk id="26" creationId="{7CDFB6C2-ED8F-C49C-64EE-82A607A6CC11}"/>
    </ac:deMkLst>
    <p188:replyLst>
      <p188:reply id="{2318B132-0B38-4438-909E-1F49A169F30E}" authorId="{764E335B-3BA2-D670-DF08-31E7299A02B8}" created="2023-10-25T09:48:18.484">
        <p188:txBody>
          <a:bodyPr/>
          <a:lstStyle/>
          <a:p>
            <a:r>
              <a:rPr lang="ca-ES"/>
              <a:t>Unificar la paraula o picking o picaje</a:t>
            </a:r>
          </a:p>
        </p188:txBody>
      </p188:reply>
    </p188:replyLst>
    <p188:txBody>
      <a:bodyPr/>
      <a:lstStyle/>
      <a:p>
        <a:r>
          <a:rPr lang="ca-ES"/>
          <a:t>A la documentació han ficat picking i a les restriccions per aqui hi diu picaje</a:t>
        </a:r>
      </a:p>
    </p188:txBody>
  </p188:cm>
</p188:cmLst>
</file>

<file path=ppt/comments/modernComment_149_19CD3C02.xml><?xml version="1.0" encoding="utf-8"?>
<p188:cmLst xmlns:a="http://schemas.openxmlformats.org/drawingml/2006/main" xmlns:r="http://schemas.openxmlformats.org/officeDocument/2006/relationships" xmlns:p188="http://schemas.microsoft.com/office/powerpoint/2018/8/main">
  <p188:cm id="{90166F8B-083E-4A52-BC18-9C9BD0C715D2}" authorId="{764E335B-3BA2-D670-DF08-31E7299A02B8}" status="resolved" created="2023-10-26T08:00:58.646" complete="100000">
    <pc:sldMkLst xmlns:pc="http://schemas.microsoft.com/office/powerpoint/2013/main/command">
      <pc:docMk/>
      <pc:sldMk cId="432880642" sldId="329"/>
    </pc:sldMkLst>
    <p188:txBody>
      <a:bodyPr/>
      <a:lstStyle/>
      <a:p>
        <a:r>
          <a:rPr lang="ca-ES"/>
          <a:t>Gràfic igual que el de la documentació</a:t>
        </a:r>
      </a:p>
    </p188:txBody>
  </p188:cm>
</p188:cmLst>
</file>

<file path=ppt/comments/modernComment_14B_DE4E8CA9.xml><?xml version="1.0" encoding="utf-8"?>
<p188:cmLst xmlns:a="http://schemas.openxmlformats.org/drawingml/2006/main" xmlns:r="http://schemas.openxmlformats.org/officeDocument/2006/relationships" xmlns:p188="http://schemas.microsoft.com/office/powerpoint/2018/8/main">
  <p188:cm id="{5CFBEC39-A334-482E-8431-29C8C3AC565F}" authorId="{764E335B-3BA2-D670-DF08-31E7299A02B8}" status="resolved" created="2023-10-10T14:47:24.834">
    <pc:sldMkLst xmlns:pc="http://schemas.microsoft.com/office/powerpoint/2013/main/command">
      <pc:docMk/>
      <pc:sldMk cId="3084816819" sldId="308"/>
    </pc:sldMkLst>
    <p188:txBody>
      <a:bodyPr/>
      <a:lstStyle/>
      <a:p>
        <a:r>
          <a:rPr lang="ca-ES"/>
          <a:t>Resumir</a:t>
        </a:r>
      </a:p>
    </p188:txBody>
  </p188:cm>
  <p188:cm id="{AE33B91D-7AFA-4625-902E-045BEBE1C8FB}" authorId="{1057C53D-30BC-AFDB-F168-4DFBB4A0E971}" created="2023-10-11T10:23:14.964">
    <ac:deMkLst xmlns:ac="http://schemas.microsoft.com/office/drawing/2013/main/command">
      <pc:docMk xmlns:pc="http://schemas.microsoft.com/office/powerpoint/2013/main/command"/>
      <pc:sldMk xmlns:pc="http://schemas.microsoft.com/office/powerpoint/2013/main/command" cId="3729689769" sldId="331"/>
      <ac:spMk id="33" creationId="{830F8E5C-202E-7D12-09F9-67ECF8238D26}"/>
    </ac:deMkLst>
    <p188:replyLst>
      <p188:reply id="{4A6CAD26-3F49-4B1B-91EC-1D168C1888F5}" authorId="{1C534F6A-C2C9-79EE-37C6-D5706577F638}" created="2023-10-11T10:30:06.778">
        <p188:txBody>
          <a:bodyPr/>
          <a:lstStyle/>
          <a:p>
            <a:r>
              <a:rPr lang="ca-ES"/>
              <a:t>Pq no?</a:t>
            </a:r>
          </a:p>
        </p188:txBody>
      </p188:reply>
      <p188:reply id="{345FB261-4610-48B1-BEB2-FF074545032F}" authorId="{764E335B-3BA2-D670-DF08-31E7299A02B8}" created="2023-10-25T14:32:23.700">
        <p188:txBody>
          <a:bodyPr/>
          <a:lstStyle/>
          <a:p>
            <a:r>
              <a:rPr lang="ca-ES"/>
              <a:t>[@Halima Ayoubi] </a:t>
            </a:r>
          </a:p>
        </p188:txBody>
      </p188:reply>
    </p188:replyLst>
    <p188:txBody>
      <a:bodyPr/>
      <a:lstStyle/>
      <a:p>
        <a:r>
          <a:rPr lang="es-ES"/>
          <a:t>I posar dibuixets a aquests idees? En puc buscar si ho veieu bé.</a:t>
        </a:r>
      </a:p>
    </p188:txBody>
  </p188:cm>
  <p188:cm id="{1BA8B197-78CC-4328-9E20-F049D33C2510}" authorId="{4C49EAFC-A2D3-56A5-6F72-CABBA3D5970B}" status="resolved" created="2023-10-18T15:37:05.218">
    <pc:sldMkLst xmlns:pc="http://schemas.microsoft.com/office/powerpoint/2013/main/command">
      <pc:docMk/>
      <pc:sldMk cId="3084816819" sldId="308"/>
    </pc:sldMkLst>
    <p188:replyLst>
      <p188:reply id="{1BA8F01D-8720-43F6-A47D-594394A12FEA}" authorId="{764E335B-3BA2-D670-DF08-31E7299A02B8}" created="2023-10-25T09:50:01.340">
        <p188:txBody>
          <a:bodyPr/>
          <a:lstStyle/>
          <a:p>
            <a:r>
              <a:rPr lang="ca-ES"/>
              <a:t>Si jo tambe el vec pixelat</a:t>
            </a:r>
          </a:p>
        </p188:txBody>
      </p188:reply>
      <p188:reply id="{2B1200C2-1DC1-45BF-A5A7-20FFDE677007}" authorId="{764E335B-3BA2-D670-DF08-31E7299A02B8}" created="2023-10-25T09:52:20.635">
        <p188:txBody>
          <a:bodyPr/>
          <a:lstStyle/>
          <a:p>
            <a:r>
              <a:rPr lang="ca-ES"/>
              <a:t>Canviat</a:t>
            </a:r>
          </a:p>
        </p188:txBody>
      </p188:reply>
    </p188:replyLst>
    <p188:txBody>
      <a:bodyPr/>
      <a:lstStyle/>
      <a:p>
        <a:r>
          <a:rPr lang="es-ES"/>
          <a:t>El ninot de client el veig pixelat, no se si només sóc jo</a:t>
        </a:r>
      </a:p>
    </p188:txBody>
  </p188:cm>
</p188:cmLst>
</file>

<file path=ppt/comments/modernComment_14E_6FBD19AD.xml><?xml version="1.0" encoding="utf-8"?>
<p188:cmLst xmlns:a="http://schemas.openxmlformats.org/drawingml/2006/main" xmlns:r="http://schemas.openxmlformats.org/officeDocument/2006/relationships" xmlns:p188="http://schemas.microsoft.com/office/powerpoint/2018/8/main">
  <p188:cm id="{09D8E939-CF2B-426E-B453-44E056D1593A}" authorId="{764E335B-3BA2-D670-DF08-31E7299A02B8}" status="resolved" created="2023-10-10T14:47:24.834">
    <pc:sldMkLst xmlns:pc="http://schemas.microsoft.com/office/powerpoint/2013/main/command">
      <pc:docMk/>
      <pc:sldMk cId="3084816819" sldId="308"/>
    </pc:sldMkLst>
    <p188:txBody>
      <a:bodyPr/>
      <a:lstStyle/>
      <a:p>
        <a:r>
          <a:rPr lang="ca-ES"/>
          <a:t>Resumir</a:t>
        </a:r>
      </a:p>
    </p188:txBody>
  </p188:cm>
  <p188:cm id="{BE7B0A1A-68DA-4D00-96EB-BBFCC75BBA34}" authorId="{1057C53D-30BC-AFDB-F168-4DFBB4A0E971}" status="resolved" created="2023-10-11T10:23:14.964" complete="100000">
    <ac:deMkLst xmlns:ac="http://schemas.microsoft.com/office/drawing/2013/main/command">
      <pc:docMk xmlns:pc="http://schemas.microsoft.com/office/powerpoint/2013/main/command"/>
      <pc:sldMk xmlns:pc="http://schemas.microsoft.com/office/powerpoint/2013/main/command" cId="1874663853" sldId="334"/>
      <ac:spMk id="33" creationId="{3B09C10F-69F2-CA08-6ABD-44EB695F67CC}"/>
    </ac:deMkLst>
    <p188:replyLst>
      <p188:reply id="{4A6CAD26-3F49-4B1B-91EC-1D168C1888F5}" authorId="{1C534F6A-C2C9-79EE-37C6-D5706577F638}" created="2023-10-11T10:30:06.778">
        <p188:txBody>
          <a:bodyPr/>
          <a:lstStyle/>
          <a:p>
            <a:r>
              <a:rPr lang="ca-ES"/>
              <a:t>Pq no?</a:t>
            </a:r>
          </a:p>
        </p188:txBody>
      </p188:reply>
      <p188:reply id="{345FB261-4610-48B1-BEB2-FF074545032F}" authorId="{764E335B-3BA2-D670-DF08-31E7299A02B8}" created="2023-10-25T14:32:23.700">
        <p188:txBody>
          <a:bodyPr/>
          <a:lstStyle/>
          <a:p>
            <a:r>
              <a:rPr lang="ca-ES"/>
              <a:t>[@Halima Ayoubi] </a:t>
            </a:r>
          </a:p>
        </p188:txBody>
      </p188:reply>
    </p188:replyLst>
    <p188:txBody>
      <a:bodyPr/>
      <a:lstStyle/>
      <a:p>
        <a:r>
          <a:rPr lang="es-ES"/>
          <a:t>I posar dibuixets a aquests idees? En puc buscar si ho veieu bé.</a:t>
        </a:r>
      </a:p>
    </p188:txBody>
  </p188:cm>
  <p188:cm id="{747A3D17-C97D-4160-8AAB-9AF1A6C6B350}" authorId="{4C49EAFC-A2D3-56A5-6F72-CABBA3D5970B}" status="resolved" created="2023-10-18T15:37:05.218">
    <pc:sldMkLst xmlns:pc="http://schemas.microsoft.com/office/powerpoint/2013/main/command">
      <pc:docMk/>
      <pc:sldMk cId="3084816819" sldId="308"/>
    </pc:sldMkLst>
    <p188:replyLst>
      <p188:reply id="{1BA8F01D-8720-43F6-A47D-594394A12FEA}" authorId="{764E335B-3BA2-D670-DF08-31E7299A02B8}" created="2023-10-25T09:50:01.340">
        <p188:txBody>
          <a:bodyPr/>
          <a:lstStyle/>
          <a:p>
            <a:r>
              <a:rPr lang="ca-ES"/>
              <a:t>Si jo tambe el vec pixelat</a:t>
            </a:r>
          </a:p>
        </p188:txBody>
      </p188:reply>
      <p188:reply id="{2B1200C2-1DC1-45BF-A5A7-20FFDE677007}" authorId="{764E335B-3BA2-D670-DF08-31E7299A02B8}" created="2023-10-25T09:52:20.635">
        <p188:txBody>
          <a:bodyPr/>
          <a:lstStyle/>
          <a:p>
            <a:r>
              <a:rPr lang="ca-ES"/>
              <a:t>Canviat</a:t>
            </a:r>
          </a:p>
        </p188:txBody>
      </p188:reply>
    </p188:replyLst>
    <p188:txBody>
      <a:bodyPr/>
      <a:lstStyle/>
      <a:p>
        <a:r>
          <a:rPr lang="es-ES"/>
          <a:t>El ninot de client el veig pixelat, no se si només sóc jo</a:t>
        </a:r>
      </a:p>
    </p188:txBody>
  </p188:cm>
  <p188:cm id="{09BDB1B9-4EE6-4B9C-8E7E-AA19416C8E99}" authorId="{4C49EAFC-A2D3-56A5-6F72-CABBA3D5970B}" status="resolved" created="2023-10-26T10:24:41.756" complete="100000">
    <pc:sldMkLst xmlns:pc="http://schemas.microsoft.com/office/powerpoint/2013/main/command">
      <pc:docMk/>
      <pc:sldMk cId="902084460" sldId="330"/>
    </pc:sldMkLst>
    <p188:txBody>
      <a:bodyPr/>
      <a:lstStyle/>
      <a:p>
        <a:r>
          <a:rPr lang="es-ES"/>
          <a:t>Els nuvols es queden o es treuen?  Em penso que es veureia més net sense, però això va a gustos suposu</a:t>
        </a:r>
      </a:p>
    </p188:txBody>
  </p188:cm>
</p188:cmLst>
</file>

<file path=ppt/comments/modernComment_152_E1631520.xml><?xml version="1.0" encoding="utf-8"?>
<p188:cmLst xmlns:a="http://schemas.openxmlformats.org/drawingml/2006/main" xmlns:r="http://schemas.openxmlformats.org/officeDocument/2006/relationships" xmlns:p188="http://schemas.microsoft.com/office/powerpoint/2018/8/main">
  <p188:cm id="{F18D3954-916E-40ED-8B72-55121CA02399}" authorId="{1057C53D-30BC-AFDB-F168-4DFBB4A0E971}" status="resolved" created="2023-10-11T10:16:13.274">
    <pc:sldMkLst xmlns:pc="http://schemas.microsoft.com/office/powerpoint/2013/main/command">
      <pc:docMk/>
      <pc:sldMk cId="539067261" sldId="309"/>
    </pc:sldMkLst>
    <p188:replyLst>
      <p188:reply id="{851F1BC6-1541-48E9-9780-1F5E26542F30}" authorId="{1C534F6A-C2C9-79EE-37C6-D5706577F638}" created="2023-10-11T10:27:24.878">
        <p188:txBody>
          <a:bodyPr/>
          <a:lstStyle/>
          <a:p>
            <a:r>
              <a:rPr lang="ca-ES"/>
              <a:t>fet</a:t>
            </a:r>
          </a:p>
        </p188:txBody>
      </p188:reply>
    </p188:replyLst>
    <p188:txBody>
      <a:bodyPr/>
      <a:lstStyle/>
      <a:p>
        <a:r>
          <a:rPr lang="es-ES"/>
          <a:t>Lletra més gran</a:t>
        </a:r>
      </a:p>
    </p188:txBody>
  </p188:cm>
  <p188:cm id="{0D8E5638-A267-4314-A41E-6D41FDA9BA22}" authorId="{1C534F6A-C2C9-79EE-37C6-D5706577F638}" created="2023-10-31T14:34:27.692">
    <pc:sldMkLst xmlns:pc="http://schemas.microsoft.com/office/powerpoint/2013/main/command">
      <pc:docMk/>
      <pc:sldMk cId="539067261" sldId="309"/>
    </pc:sldMkLst>
    <p188:replyLst>
      <p188:reply id="{3EB30B4D-CDF1-472A-8D55-24E60F9B4D3A}" authorId="{1C534F6A-C2C9-79EE-37C6-D5706577F638}" created="2023-10-31T14:34:42.904">
        <p188:txBody>
          <a:bodyPr/>
          <a:lstStyle/>
          <a:p>
            <a:r>
              <a:rPr lang="ca-ES"/>
              <a:t>Unir les dues diapos en  una amb el format de la 1a
</a:t>
            </a:r>
          </a:p>
        </p188:txBody>
      </p188:reply>
    </p188:replyLst>
    <p188:txBody>
      <a:bodyPr/>
      <a:lstStyle/>
      <a:p>
        <a:r>
          <a:rPr lang="ca-ES"/>
          <a:t>Reduir a 4 imatges.</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7T15:33:18.933"/>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7T15:33:20.624"/>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0 1,'1'0,"2"1,1 0,1 1,0 0,0 0,0 0,2 0,1-1,0 0,-2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A992C-4874-46E5-B233-39FC9F6BA988}" type="datetimeFigureOut">
              <a:rPr lang="ca-ES" smtClean="0"/>
              <a:t>6/11/2023</a:t>
            </a:fld>
            <a:endParaRPr lang="ca-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F4050C-564C-46D5-94E4-BE4811A551EB}" type="slidenum">
              <a:rPr lang="ca-ES" smtClean="0"/>
              <a:t>‹Nº›</a:t>
            </a:fld>
            <a:endParaRPr lang="ca-ES"/>
          </a:p>
        </p:txBody>
      </p:sp>
    </p:spTree>
    <p:extLst>
      <p:ext uri="{BB962C8B-B14F-4D97-AF65-F5344CB8AC3E}">
        <p14:creationId xmlns:p14="http://schemas.microsoft.com/office/powerpoint/2010/main" val="2646680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1</a:t>
            </a:fld>
            <a:endParaRPr lang="ca-ES"/>
          </a:p>
        </p:txBody>
      </p:sp>
    </p:spTree>
    <p:extLst>
      <p:ext uri="{BB962C8B-B14F-4D97-AF65-F5344CB8AC3E}">
        <p14:creationId xmlns:p14="http://schemas.microsoft.com/office/powerpoint/2010/main" val="4100546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10</a:t>
            </a:fld>
            <a:endParaRPr lang="ca-ES"/>
          </a:p>
        </p:txBody>
      </p:sp>
    </p:spTree>
    <p:extLst>
      <p:ext uri="{BB962C8B-B14F-4D97-AF65-F5344CB8AC3E}">
        <p14:creationId xmlns:p14="http://schemas.microsoft.com/office/powerpoint/2010/main" val="301031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código de la web y poder añadirle las 4 tareas que os propongamos</a:t>
            </a:r>
            <a:endParaRPr lang="ca-ES" b="0"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11</a:t>
            </a:fld>
            <a:endParaRPr lang="ca-ES"/>
          </a:p>
        </p:txBody>
      </p:sp>
    </p:spTree>
    <p:extLst>
      <p:ext uri="{BB962C8B-B14F-4D97-AF65-F5344CB8AC3E}">
        <p14:creationId xmlns:p14="http://schemas.microsoft.com/office/powerpoint/2010/main" val="2888779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0" noProof="0"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12</a:t>
            </a:fld>
            <a:endParaRPr lang="ca-ES" dirty="0"/>
          </a:p>
        </p:txBody>
      </p:sp>
    </p:spTree>
    <p:extLst>
      <p:ext uri="{BB962C8B-B14F-4D97-AF65-F5344CB8AC3E}">
        <p14:creationId xmlns:p14="http://schemas.microsoft.com/office/powerpoint/2010/main" val="2739131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13</a:t>
            </a:fld>
            <a:endParaRPr lang="ca-ES"/>
          </a:p>
        </p:txBody>
      </p:sp>
    </p:spTree>
    <p:extLst>
      <p:ext uri="{BB962C8B-B14F-4D97-AF65-F5344CB8AC3E}">
        <p14:creationId xmlns:p14="http://schemas.microsoft.com/office/powerpoint/2010/main" val="2255629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14</a:t>
            </a:fld>
            <a:endParaRPr lang="ca-ES"/>
          </a:p>
        </p:txBody>
      </p:sp>
    </p:spTree>
    <p:extLst>
      <p:ext uri="{BB962C8B-B14F-4D97-AF65-F5344CB8AC3E}">
        <p14:creationId xmlns:p14="http://schemas.microsoft.com/office/powerpoint/2010/main" val="783227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15</a:t>
            </a:fld>
            <a:endParaRPr lang="ca-ES"/>
          </a:p>
        </p:txBody>
      </p:sp>
    </p:spTree>
    <p:extLst>
      <p:ext uri="{BB962C8B-B14F-4D97-AF65-F5344CB8AC3E}">
        <p14:creationId xmlns:p14="http://schemas.microsoft.com/office/powerpoint/2010/main" val="3598467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p:cNvSpPr>
            <a:spLocks noGrp="1"/>
          </p:cNvSpPr>
          <p:nvPr>
            <p:ph type="sldNum" sz="quarter" idx="5"/>
          </p:nvPr>
        </p:nvSpPr>
        <p:spPr/>
        <p:txBody>
          <a:bodyPr/>
          <a:lstStyle/>
          <a:p>
            <a:fld id="{F7F4050C-564C-46D5-94E4-BE4811A551EB}" type="slidenum">
              <a:rPr lang="ca-ES" smtClean="0"/>
              <a:t>16</a:t>
            </a:fld>
            <a:endParaRPr lang="ca-ES"/>
          </a:p>
        </p:txBody>
      </p:sp>
    </p:spTree>
    <p:extLst>
      <p:ext uri="{BB962C8B-B14F-4D97-AF65-F5344CB8AC3E}">
        <p14:creationId xmlns:p14="http://schemas.microsoft.com/office/powerpoint/2010/main" val="2564493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17</a:t>
            </a:fld>
            <a:endParaRPr lang="ca-ES"/>
          </a:p>
        </p:txBody>
      </p:sp>
    </p:spTree>
    <p:extLst>
      <p:ext uri="{BB962C8B-B14F-4D97-AF65-F5344CB8AC3E}">
        <p14:creationId xmlns:p14="http://schemas.microsoft.com/office/powerpoint/2010/main" val="227326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a:t>¿</a:t>
            </a:r>
          </a:p>
        </p:txBody>
      </p:sp>
      <p:sp>
        <p:nvSpPr>
          <p:cNvPr id="4" name="Marcador de número de diapositiva 3"/>
          <p:cNvSpPr>
            <a:spLocks noGrp="1"/>
          </p:cNvSpPr>
          <p:nvPr>
            <p:ph type="sldNum" sz="quarter" idx="5"/>
          </p:nvPr>
        </p:nvSpPr>
        <p:spPr/>
        <p:txBody>
          <a:bodyPr/>
          <a:lstStyle/>
          <a:p>
            <a:fld id="{F7F4050C-564C-46D5-94E4-BE4811A551EB}" type="slidenum">
              <a:rPr lang="ca-ES" smtClean="0"/>
              <a:t>18</a:t>
            </a:fld>
            <a:endParaRPr lang="ca-ES"/>
          </a:p>
        </p:txBody>
      </p:sp>
    </p:spTree>
    <p:extLst>
      <p:ext uri="{BB962C8B-B14F-4D97-AF65-F5344CB8AC3E}">
        <p14:creationId xmlns:p14="http://schemas.microsoft.com/office/powerpoint/2010/main" val="390332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2</a:t>
            </a:fld>
            <a:endParaRPr lang="ca-ES"/>
          </a:p>
        </p:txBody>
      </p:sp>
    </p:spTree>
    <p:extLst>
      <p:ext uri="{BB962C8B-B14F-4D97-AF65-F5344CB8AC3E}">
        <p14:creationId xmlns:p14="http://schemas.microsoft.com/office/powerpoint/2010/main" val="274981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ca-ES" dirty="0"/>
            </a:br>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3</a:t>
            </a:fld>
            <a:endParaRPr lang="ca-ES"/>
          </a:p>
        </p:txBody>
      </p:sp>
    </p:spTree>
    <p:extLst>
      <p:ext uri="{BB962C8B-B14F-4D97-AF65-F5344CB8AC3E}">
        <p14:creationId xmlns:p14="http://schemas.microsoft.com/office/powerpoint/2010/main" val="3295861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4</a:t>
            </a:fld>
            <a:endParaRPr lang="ca-ES"/>
          </a:p>
        </p:txBody>
      </p:sp>
    </p:spTree>
    <p:extLst>
      <p:ext uri="{BB962C8B-B14F-4D97-AF65-F5344CB8AC3E}">
        <p14:creationId xmlns:p14="http://schemas.microsoft.com/office/powerpoint/2010/main" val="3277856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5</a:t>
            </a:fld>
            <a:endParaRPr lang="ca-ES"/>
          </a:p>
        </p:txBody>
      </p:sp>
    </p:spTree>
    <p:extLst>
      <p:ext uri="{BB962C8B-B14F-4D97-AF65-F5344CB8AC3E}">
        <p14:creationId xmlns:p14="http://schemas.microsoft.com/office/powerpoint/2010/main" val="2280470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6</a:t>
            </a:fld>
            <a:endParaRPr lang="ca-ES"/>
          </a:p>
        </p:txBody>
      </p:sp>
    </p:spTree>
    <p:extLst>
      <p:ext uri="{BB962C8B-B14F-4D97-AF65-F5344CB8AC3E}">
        <p14:creationId xmlns:p14="http://schemas.microsoft.com/office/powerpoint/2010/main" val="121696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ltLang="zh-CN" dirty="0">
              <a:solidFill>
                <a:schemeClr val="accent5"/>
              </a:solidFill>
              <a:latin typeface="Encode Sans" pitchFamily="2" charset="77"/>
              <a:ea typeface="Open Sans" panose="020B0606030504020204" pitchFamily="34" charset="0"/>
              <a:cs typeface="Open Sans" panose="020B0606030504020204" pitchFamily="34" charset="0"/>
            </a:endParaRPr>
          </a:p>
          <a:p>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7</a:t>
            </a:fld>
            <a:endParaRPr lang="ca-ES"/>
          </a:p>
        </p:txBody>
      </p:sp>
    </p:spTree>
    <p:extLst>
      <p:ext uri="{BB962C8B-B14F-4D97-AF65-F5344CB8AC3E}">
        <p14:creationId xmlns:p14="http://schemas.microsoft.com/office/powerpoint/2010/main" val="3122062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Source Sans Pro" panose="020B0503030403020204" pitchFamily="34" charset="0"/>
              </a:rPr>
              <a:t>“Leer” y además: Como por ejemplo, los clientes solo se pueden desplazar en vertical y horizontal.</a:t>
            </a:r>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8</a:t>
            </a:fld>
            <a:endParaRPr lang="ca-ES"/>
          </a:p>
        </p:txBody>
      </p:sp>
    </p:spTree>
    <p:extLst>
      <p:ext uri="{BB962C8B-B14F-4D97-AF65-F5344CB8AC3E}">
        <p14:creationId xmlns:p14="http://schemas.microsoft.com/office/powerpoint/2010/main" val="3702947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dirty="0"/>
          </a:p>
        </p:txBody>
      </p:sp>
      <p:sp>
        <p:nvSpPr>
          <p:cNvPr id="4" name="Marcador de número de diapositiva 3"/>
          <p:cNvSpPr>
            <a:spLocks noGrp="1"/>
          </p:cNvSpPr>
          <p:nvPr>
            <p:ph type="sldNum" sz="quarter" idx="5"/>
          </p:nvPr>
        </p:nvSpPr>
        <p:spPr/>
        <p:txBody>
          <a:bodyPr/>
          <a:lstStyle/>
          <a:p>
            <a:fld id="{F7F4050C-564C-46D5-94E4-BE4811A551EB}" type="slidenum">
              <a:rPr lang="ca-ES" smtClean="0"/>
              <a:t>9</a:t>
            </a:fld>
            <a:endParaRPr lang="ca-ES"/>
          </a:p>
        </p:txBody>
      </p:sp>
    </p:spTree>
    <p:extLst>
      <p:ext uri="{BB962C8B-B14F-4D97-AF65-F5344CB8AC3E}">
        <p14:creationId xmlns:p14="http://schemas.microsoft.com/office/powerpoint/2010/main" val="2987913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5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431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9C66C0-C3FD-B5A8-3431-B29C6057A84F}"/>
              </a:ext>
            </a:extLst>
          </p:cNvPr>
          <p:cNvSpPr/>
          <p:nvPr userDrawn="1"/>
        </p:nvSpPr>
        <p:spPr>
          <a:xfrm>
            <a:off x="7010400" y="0"/>
            <a:ext cx="4610100" cy="535305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7" name="Picture Placeholder 6">
            <a:extLst>
              <a:ext uri="{FF2B5EF4-FFF2-40B4-BE49-F238E27FC236}">
                <a16:creationId xmlns:a16="http://schemas.microsoft.com/office/drawing/2014/main" id="{70AFB184-9040-6F27-2D28-2DA3E83083C9}"/>
              </a:ext>
            </a:extLst>
          </p:cNvPr>
          <p:cNvSpPr>
            <a:spLocks noGrp="1"/>
          </p:cNvSpPr>
          <p:nvPr>
            <p:ph type="pic" sz="quarter" idx="10"/>
          </p:nvPr>
        </p:nvSpPr>
        <p:spPr>
          <a:xfrm>
            <a:off x="6096000" y="726529"/>
            <a:ext cx="3000900" cy="3713033"/>
          </a:xfrm>
          <a:custGeom>
            <a:avLst/>
            <a:gdLst>
              <a:gd name="connsiteX0" fmla="*/ 0 w 3000900"/>
              <a:gd name="connsiteY0" fmla="*/ 0 h 3713033"/>
              <a:gd name="connsiteX1" fmla="*/ 3000900 w 3000900"/>
              <a:gd name="connsiteY1" fmla="*/ 0 h 3713033"/>
              <a:gd name="connsiteX2" fmla="*/ 3000900 w 3000900"/>
              <a:gd name="connsiteY2" fmla="*/ 3713033 h 3713033"/>
              <a:gd name="connsiteX3" fmla="*/ 0 w 3000900"/>
              <a:gd name="connsiteY3" fmla="*/ 3713033 h 3713033"/>
            </a:gdLst>
            <a:ahLst/>
            <a:cxnLst>
              <a:cxn ang="0">
                <a:pos x="connsiteX0" y="connsiteY0"/>
              </a:cxn>
              <a:cxn ang="0">
                <a:pos x="connsiteX1" y="connsiteY1"/>
              </a:cxn>
              <a:cxn ang="0">
                <a:pos x="connsiteX2" y="connsiteY2"/>
              </a:cxn>
              <a:cxn ang="0">
                <a:pos x="connsiteX3" y="connsiteY3"/>
              </a:cxn>
            </a:cxnLst>
            <a:rect l="l" t="t" r="r" b="b"/>
            <a:pathLst>
              <a:path w="3000900" h="3713033">
                <a:moveTo>
                  <a:pt x="0" y="0"/>
                </a:moveTo>
                <a:lnTo>
                  <a:pt x="3000900" y="0"/>
                </a:lnTo>
                <a:lnTo>
                  <a:pt x="3000900" y="3713033"/>
                </a:lnTo>
                <a:lnTo>
                  <a:pt x="0" y="3713033"/>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0" name="Picture Placeholder 9">
            <a:extLst>
              <a:ext uri="{FF2B5EF4-FFF2-40B4-BE49-F238E27FC236}">
                <a16:creationId xmlns:a16="http://schemas.microsoft.com/office/drawing/2014/main" id="{FE5ACF15-4A47-DEA4-029A-B3190ACFD3C1}"/>
              </a:ext>
            </a:extLst>
          </p:cNvPr>
          <p:cNvSpPr>
            <a:spLocks noGrp="1"/>
          </p:cNvSpPr>
          <p:nvPr>
            <p:ph type="pic" sz="quarter" idx="11"/>
          </p:nvPr>
        </p:nvSpPr>
        <p:spPr>
          <a:xfrm>
            <a:off x="9191099" y="726529"/>
            <a:ext cx="3000900" cy="3713033"/>
          </a:xfrm>
          <a:custGeom>
            <a:avLst/>
            <a:gdLst>
              <a:gd name="connsiteX0" fmla="*/ 0 w 3000900"/>
              <a:gd name="connsiteY0" fmla="*/ 0 h 3713033"/>
              <a:gd name="connsiteX1" fmla="*/ 3000900 w 3000900"/>
              <a:gd name="connsiteY1" fmla="*/ 0 h 3713033"/>
              <a:gd name="connsiteX2" fmla="*/ 3000900 w 3000900"/>
              <a:gd name="connsiteY2" fmla="*/ 3713033 h 3713033"/>
              <a:gd name="connsiteX3" fmla="*/ 0 w 3000900"/>
              <a:gd name="connsiteY3" fmla="*/ 3713033 h 3713033"/>
            </a:gdLst>
            <a:ahLst/>
            <a:cxnLst>
              <a:cxn ang="0">
                <a:pos x="connsiteX0" y="connsiteY0"/>
              </a:cxn>
              <a:cxn ang="0">
                <a:pos x="connsiteX1" y="connsiteY1"/>
              </a:cxn>
              <a:cxn ang="0">
                <a:pos x="connsiteX2" y="connsiteY2"/>
              </a:cxn>
              <a:cxn ang="0">
                <a:pos x="connsiteX3" y="connsiteY3"/>
              </a:cxn>
            </a:cxnLst>
            <a:rect l="l" t="t" r="r" b="b"/>
            <a:pathLst>
              <a:path w="3000900" h="3713033">
                <a:moveTo>
                  <a:pt x="0" y="0"/>
                </a:moveTo>
                <a:lnTo>
                  <a:pt x="3000900" y="0"/>
                </a:lnTo>
                <a:lnTo>
                  <a:pt x="3000900" y="3713033"/>
                </a:lnTo>
                <a:lnTo>
                  <a:pt x="0" y="3713033"/>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425293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2919AB6-AC3B-DC12-8193-3D8BCD1BEBAF}"/>
              </a:ext>
            </a:extLst>
          </p:cNvPr>
          <p:cNvSpPr>
            <a:spLocks noGrp="1"/>
          </p:cNvSpPr>
          <p:nvPr>
            <p:ph type="pic" sz="quarter" idx="10"/>
          </p:nvPr>
        </p:nvSpPr>
        <p:spPr>
          <a:xfrm>
            <a:off x="573479" y="0"/>
            <a:ext cx="9161071" cy="3429000"/>
          </a:xfrm>
          <a:custGeom>
            <a:avLst/>
            <a:gdLst>
              <a:gd name="connsiteX0" fmla="*/ 0 w 9161071"/>
              <a:gd name="connsiteY0" fmla="*/ 0 h 3429000"/>
              <a:gd name="connsiteX1" fmla="*/ 9161071 w 9161071"/>
              <a:gd name="connsiteY1" fmla="*/ 0 h 3429000"/>
              <a:gd name="connsiteX2" fmla="*/ 9161071 w 9161071"/>
              <a:gd name="connsiteY2" fmla="*/ 3429000 h 3429000"/>
              <a:gd name="connsiteX3" fmla="*/ 0 w 916107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161071" h="3429000">
                <a:moveTo>
                  <a:pt x="0" y="0"/>
                </a:moveTo>
                <a:lnTo>
                  <a:pt x="9161071" y="0"/>
                </a:lnTo>
                <a:lnTo>
                  <a:pt x="9161071" y="3429000"/>
                </a:lnTo>
                <a:lnTo>
                  <a:pt x="0" y="342900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658990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E1CF42-57AC-CB06-FB40-38A320CFEA62}"/>
              </a:ext>
            </a:extLst>
          </p:cNvPr>
          <p:cNvSpPr/>
          <p:nvPr userDrawn="1"/>
        </p:nvSpPr>
        <p:spPr>
          <a:xfrm>
            <a:off x="0" y="3429000"/>
            <a:ext cx="12192000" cy="342900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9" name="Picture Placeholder 8">
            <a:extLst>
              <a:ext uri="{FF2B5EF4-FFF2-40B4-BE49-F238E27FC236}">
                <a16:creationId xmlns:a16="http://schemas.microsoft.com/office/drawing/2014/main" id="{8FBF21C1-84DA-9901-001D-AC7E51F87693}"/>
              </a:ext>
            </a:extLst>
          </p:cNvPr>
          <p:cNvSpPr>
            <a:spLocks noGrp="1"/>
          </p:cNvSpPr>
          <p:nvPr>
            <p:ph type="pic" sz="quarter" idx="10"/>
          </p:nvPr>
        </p:nvSpPr>
        <p:spPr>
          <a:xfrm>
            <a:off x="619125" y="2533650"/>
            <a:ext cx="2653744" cy="3676650"/>
          </a:xfrm>
          <a:custGeom>
            <a:avLst/>
            <a:gdLst>
              <a:gd name="connsiteX0" fmla="*/ 0 w 2653744"/>
              <a:gd name="connsiteY0" fmla="*/ 0 h 3676650"/>
              <a:gd name="connsiteX1" fmla="*/ 2653744 w 2653744"/>
              <a:gd name="connsiteY1" fmla="*/ 0 h 3676650"/>
              <a:gd name="connsiteX2" fmla="*/ 2653744 w 2653744"/>
              <a:gd name="connsiteY2" fmla="*/ 3676650 h 3676650"/>
              <a:gd name="connsiteX3" fmla="*/ 0 w 2653744"/>
              <a:gd name="connsiteY3" fmla="*/ 3676650 h 3676650"/>
            </a:gdLst>
            <a:ahLst/>
            <a:cxnLst>
              <a:cxn ang="0">
                <a:pos x="connsiteX0" y="connsiteY0"/>
              </a:cxn>
              <a:cxn ang="0">
                <a:pos x="connsiteX1" y="connsiteY1"/>
              </a:cxn>
              <a:cxn ang="0">
                <a:pos x="connsiteX2" y="connsiteY2"/>
              </a:cxn>
              <a:cxn ang="0">
                <a:pos x="connsiteX3" y="connsiteY3"/>
              </a:cxn>
            </a:cxnLst>
            <a:rect l="l" t="t" r="r" b="b"/>
            <a:pathLst>
              <a:path w="2653744" h="3676650">
                <a:moveTo>
                  <a:pt x="0" y="0"/>
                </a:moveTo>
                <a:lnTo>
                  <a:pt x="2653744" y="0"/>
                </a:lnTo>
                <a:lnTo>
                  <a:pt x="2653744" y="3676650"/>
                </a:lnTo>
                <a:lnTo>
                  <a:pt x="0" y="367665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2" name="Picture Placeholder 11">
            <a:extLst>
              <a:ext uri="{FF2B5EF4-FFF2-40B4-BE49-F238E27FC236}">
                <a16:creationId xmlns:a16="http://schemas.microsoft.com/office/drawing/2014/main" id="{21FE6E97-F0FA-50EE-2186-534EF133E891}"/>
              </a:ext>
            </a:extLst>
          </p:cNvPr>
          <p:cNvSpPr>
            <a:spLocks noGrp="1"/>
          </p:cNvSpPr>
          <p:nvPr>
            <p:ph type="pic" sz="quarter" idx="11"/>
          </p:nvPr>
        </p:nvSpPr>
        <p:spPr>
          <a:xfrm>
            <a:off x="3385794" y="2533650"/>
            <a:ext cx="2653744" cy="3676650"/>
          </a:xfrm>
          <a:custGeom>
            <a:avLst/>
            <a:gdLst>
              <a:gd name="connsiteX0" fmla="*/ 0 w 2653744"/>
              <a:gd name="connsiteY0" fmla="*/ 0 h 3676650"/>
              <a:gd name="connsiteX1" fmla="*/ 2653744 w 2653744"/>
              <a:gd name="connsiteY1" fmla="*/ 0 h 3676650"/>
              <a:gd name="connsiteX2" fmla="*/ 2653744 w 2653744"/>
              <a:gd name="connsiteY2" fmla="*/ 3676650 h 3676650"/>
              <a:gd name="connsiteX3" fmla="*/ 0 w 2653744"/>
              <a:gd name="connsiteY3" fmla="*/ 3676650 h 3676650"/>
            </a:gdLst>
            <a:ahLst/>
            <a:cxnLst>
              <a:cxn ang="0">
                <a:pos x="connsiteX0" y="connsiteY0"/>
              </a:cxn>
              <a:cxn ang="0">
                <a:pos x="connsiteX1" y="connsiteY1"/>
              </a:cxn>
              <a:cxn ang="0">
                <a:pos x="connsiteX2" y="connsiteY2"/>
              </a:cxn>
              <a:cxn ang="0">
                <a:pos x="connsiteX3" y="connsiteY3"/>
              </a:cxn>
            </a:cxnLst>
            <a:rect l="l" t="t" r="r" b="b"/>
            <a:pathLst>
              <a:path w="2653744" h="3676650">
                <a:moveTo>
                  <a:pt x="0" y="0"/>
                </a:moveTo>
                <a:lnTo>
                  <a:pt x="2653744" y="0"/>
                </a:lnTo>
                <a:lnTo>
                  <a:pt x="2653744" y="3676650"/>
                </a:lnTo>
                <a:lnTo>
                  <a:pt x="0" y="367665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5" name="Picture Placeholder 14">
            <a:extLst>
              <a:ext uri="{FF2B5EF4-FFF2-40B4-BE49-F238E27FC236}">
                <a16:creationId xmlns:a16="http://schemas.microsoft.com/office/drawing/2014/main" id="{70891DAF-958C-E10B-6D88-3D29D4B0E4D5}"/>
              </a:ext>
            </a:extLst>
          </p:cNvPr>
          <p:cNvSpPr>
            <a:spLocks noGrp="1"/>
          </p:cNvSpPr>
          <p:nvPr>
            <p:ph type="pic" sz="quarter" idx="12"/>
          </p:nvPr>
        </p:nvSpPr>
        <p:spPr>
          <a:xfrm>
            <a:off x="8919131" y="2533650"/>
            <a:ext cx="2653744" cy="3676650"/>
          </a:xfrm>
          <a:custGeom>
            <a:avLst/>
            <a:gdLst>
              <a:gd name="connsiteX0" fmla="*/ 0 w 2653744"/>
              <a:gd name="connsiteY0" fmla="*/ 0 h 3676650"/>
              <a:gd name="connsiteX1" fmla="*/ 2653744 w 2653744"/>
              <a:gd name="connsiteY1" fmla="*/ 0 h 3676650"/>
              <a:gd name="connsiteX2" fmla="*/ 2653744 w 2653744"/>
              <a:gd name="connsiteY2" fmla="*/ 3676650 h 3676650"/>
              <a:gd name="connsiteX3" fmla="*/ 0 w 2653744"/>
              <a:gd name="connsiteY3" fmla="*/ 3676650 h 3676650"/>
            </a:gdLst>
            <a:ahLst/>
            <a:cxnLst>
              <a:cxn ang="0">
                <a:pos x="connsiteX0" y="connsiteY0"/>
              </a:cxn>
              <a:cxn ang="0">
                <a:pos x="connsiteX1" y="connsiteY1"/>
              </a:cxn>
              <a:cxn ang="0">
                <a:pos x="connsiteX2" y="connsiteY2"/>
              </a:cxn>
              <a:cxn ang="0">
                <a:pos x="connsiteX3" y="connsiteY3"/>
              </a:cxn>
            </a:cxnLst>
            <a:rect l="l" t="t" r="r" b="b"/>
            <a:pathLst>
              <a:path w="2653744" h="3676650">
                <a:moveTo>
                  <a:pt x="0" y="0"/>
                </a:moveTo>
                <a:lnTo>
                  <a:pt x="2653744" y="0"/>
                </a:lnTo>
                <a:lnTo>
                  <a:pt x="2653744" y="3676650"/>
                </a:lnTo>
                <a:lnTo>
                  <a:pt x="0" y="367665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416019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951416-A216-D571-E3CF-BA1D2A639611}"/>
              </a:ext>
            </a:extLst>
          </p:cNvPr>
          <p:cNvSpPr/>
          <p:nvPr userDrawn="1"/>
        </p:nvSpPr>
        <p:spPr>
          <a:xfrm>
            <a:off x="7010400" y="0"/>
            <a:ext cx="4610100" cy="619125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3" name="Rectangle 2">
            <a:extLst>
              <a:ext uri="{FF2B5EF4-FFF2-40B4-BE49-F238E27FC236}">
                <a16:creationId xmlns:a16="http://schemas.microsoft.com/office/drawing/2014/main" id="{7FE44663-240E-1CCB-D6C5-E9DD07DACD19}"/>
              </a:ext>
            </a:extLst>
          </p:cNvPr>
          <p:cNvSpPr/>
          <p:nvPr userDrawn="1"/>
        </p:nvSpPr>
        <p:spPr>
          <a:xfrm>
            <a:off x="7924800" y="2476500"/>
            <a:ext cx="4267200" cy="276225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8" name="Picture Placeholder 7">
            <a:extLst>
              <a:ext uri="{FF2B5EF4-FFF2-40B4-BE49-F238E27FC236}">
                <a16:creationId xmlns:a16="http://schemas.microsoft.com/office/drawing/2014/main" id="{96E20C57-C2FC-009A-BCC0-24CEAB497B69}"/>
              </a:ext>
            </a:extLst>
          </p:cNvPr>
          <p:cNvSpPr>
            <a:spLocks noGrp="1"/>
          </p:cNvSpPr>
          <p:nvPr>
            <p:ph type="pic" sz="quarter" idx="10"/>
          </p:nvPr>
        </p:nvSpPr>
        <p:spPr>
          <a:xfrm>
            <a:off x="6096000" y="666750"/>
            <a:ext cx="4572000" cy="3036581"/>
          </a:xfrm>
          <a:custGeom>
            <a:avLst/>
            <a:gdLst>
              <a:gd name="connsiteX0" fmla="*/ 0 w 4572000"/>
              <a:gd name="connsiteY0" fmla="*/ 0 h 3036581"/>
              <a:gd name="connsiteX1" fmla="*/ 4572000 w 4572000"/>
              <a:gd name="connsiteY1" fmla="*/ 0 h 3036581"/>
              <a:gd name="connsiteX2" fmla="*/ 4572000 w 4572000"/>
              <a:gd name="connsiteY2" fmla="*/ 3036581 h 3036581"/>
              <a:gd name="connsiteX3" fmla="*/ 0 w 4572000"/>
              <a:gd name="connsiteY3" fmla="*/ 3036581 h 3036581"/>
            </a:gdLst>
            <a:ahLst/>
            <a:cxnLst>
              <a:cxn ang="0">
                <a:pos x="connsiteX0" y="connsiteY0"/>
              </a:cxn>
              <a:cxn ang="0">
                <a:pos x="connsiteX1" y="connsiteY1"/>
              </a:cxn>
              <a:cxn ang="0">
                <a:pos x="connsiteX2" y="connsiteY2"/>
              </a:cxn>
              <a:cxn ang="0">
                <a:pos x="connsiteX3" y="connsiteY3"/>
              </a:cxn>
            </a:cxnLst>
            <a:rect l="l" t="t" r="r" b="b"/>
            <a:pathLst>
              <a:path w="4572000" h="3036581">
                <a:moveTo>
                  <a:pt x="0" y="0"/>
                </a:moveTo>
                <a:lnTo>
                  <a:pt x="4572000" y="0"/>
                </a:lnTo>
                <a:lnTo>
                  <a:pt x="4572000" y="3036581"/>
                </a:lnTo>
                <a:lnTo>
                  <a:pt x="0" y="3036581"/>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1" name="Picture Placeholder 10">
            <a:extLst>
              <a:ext uri="{FF2B5EF4-FFF2-40B4-BE49-F238E27FC236}">
                <a16:creationId xmlns:a16="http://schemas.microsoft.com/office/drawing/2014/main" id="{17E40E2C-ABFB-62CB-962B-D6D3E78AFCFC}"/>
              </a:ext>
            </a:extLst>
          </p:cNvPr>
          <p:cNvSpPr>
            <a:spLocks noGrp="1"/>
          </p:cNvSpPr>
          <p:nvPr>
            <p:ph type="pic" sz="quarter" idx="11"/>
          </p:nvPr>
        </p:nvSpPr>
        <p:spPr>
          <a:xfrm>
            <a:off x="6096000" y="3821419"/>
            <a:ext cx="4572000" cy="3036581"/>
          </a:xfrm>
          <a:custGeom>
            <a:avLst/>
            <a:gdLst>
              <a:gd name="connsiteX0" fmla="*/ 0 w 4572000"/>
              <a:gd name="connsiteY0" fmla="*/ 0 h 3036581"/>
              <a:gd name="connsiteX1" fmla="*/ 4572000 w 4572000"/>
              <a:gd name="connsiteY1" fmla="*/ 0 h 3036581"/>
              <a:gd name="connsiteX2" fmla="*/ 4572000 w 4572000"/>
              <a:gd name="connsiteY2" fmla="*/ 3036581 h 3036581"/>
              <a:gd name="connsiteX3" fmla="*/ 0 w 4572000"/>
              <a:gd name="connsiteY3" fmla="*/ 3036581 h 3036581"/>
            </a:gdLst>
            <a:ahLst/>
            <a:cxnLst>
              <a:cxn ang="0">
                <a:pos x="connsiteX0" y="connsiteY0"/>
              </a:cxn>
              <a:cxn ang="0">
                <a:pos x="connsiteX1" y="connsiteY1"/>
              </a:cxn>
              <a:cxn ang="0">
                <a:pos x="connsiteX2" y="connsiteY2"/>
              </a:cxn>
              <a:cxn ang="0">
                <a:pos x="connsiteX3" y="connsiteY3"/>
              </a:cxn>
            </a:cxnLst>
            <a:rect l="l" t="t" r="r" b="b"/>
            <a:pathLst>
              <a:path w="4572000" h="3036581">
                <a:moveTo>
                  <a:pt x="0" y="0"/>
                </a:moveTo>
                <a:lnTo>
                  <a:pt x="4572000" y="0"/>
                </a:lnTo>
                <a:lnTo>
                  <a:pt x="4572000" y="3036581"/>
                </a:lnTo>
                <a:lnTo>
                  <a:pt x="0" y="3036581"/>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87031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E98C87-D859-1CA9-68C5-D6367F6E2663}"/>
              </a:ext>
            </a:extLst>
          </p:cNvPr>
          <p:cNvSpPr/>
          <p:nvPr userDrawn="1"/>
        </p:nvSpPr>
        <p:spPr>
          <a:xfrm>
            <a:off x="591540" y="1981200"/>
            <a:ext cx="11008921" cy="421005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8" name="Picture Placeholder 7">
            <a:extLst>
              <a:ext uri="{FF2B5EF4-FFF2-40B4-BE49-F238E27FC236}">
                <a16:creationId xmlns:a16="http://schemas.microsoft.com/office/drawing/2014/main" id="{00D4B37C-081A-9E1B-9768-25FCB11F8B54}"/>
              </a:ext>
            </a:extLst>
          </p:cNvPr>
          <p:cNvSpPr>
            <a:spLocks noGrp="1"/>
          </p:cNvSpPr>
          <p:nvPr>
            <p:ph type="pic" sz="quarter" idx="10"/>
          </p:nvPr>
        </p:nvSpPr>
        <p:spPr>
          <a:xfrm>
            <a:off x="1524000" y="2751365"/>
            <a:ext cx="2781300" cy="1866900"/>
          </a:xfrm>
          <a:custGeom>
            <a:avLst/>
            <a:gdLst>
              <a:gd name="connsiteX0" fmla="*/ 0 w 2781300"/>
              <a:gd name="connsiteY0" fmla="*/ 0 h 1866900"/>
              <a:gd name="connsiteX1" fmla="*/ 2781300 w 2781300"/>
              <a:gd name="connsiteY1" fmla="*/ 0 h 1866900"/>
              <a:gd name="connsiteX2" fmla="*/ 2781300 w 2781300"/>
              <a:gd name="connsiteY2" fmla="*/ 1866900 h 1866900"/>
              <a:gd name="connsiteX3" fmla="*/ 0 w 27813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781300" h="1866900">
                <a:moveTo>
                  <a:pt x="0" y="0"/>
                </a:moveTo>
                <a:lnTo>
                  <a:pt x="2781300" y="0"/>
                </a:lnTo>
                <a:lnTo>
                  <a:pt x="2781300" y="1866900"/>
                </a:lnTo>
                <a:lnTo>
                  <a:pt x="0" y="186690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1" name="Picture Placeholder 10">
            <a:extLst>
              <a:ext uri="{FF2B5EF4-FFF2-40B4-BE49-F238E27FC236}">
                <a16:creationId xmlns:a16="http://schemas.microsoft.com/office/drawing/2014/main" id="{B69B628B-52ED-E68C-3603-BF459549F4DF}"/>
              </a:ext>
            </a:extLst>
          </p:cNvPr>
          <p:cNvSpPr>
            <a:spLocks noGrp="1"/>
          </p:cNvSpPr>
          <p:nvPr>
            <p:ph type="pic" sz="quarter" idx="11"/>
          </p:nvPr>
        </p:nvSpPr>
        <p:spPr>
          <a:xfrm>
            <a:off x="4705350" y="2751365"/>
            <a:ext cx="2781300" cy="1866900"/>
          </a:xfrm>
          <a:custGeom>
            <a:avLst/>
            <a:gdLst>
              <a:gd name="connsiteX0" fmla="*/ 0 w 2781300"/>
              <a:gd name="connsiteY0" fmla="*/ 0 h 1866900"/>
              <a:gd name="connsiteX1" fmla="*/ 2781300 w 2781300"/>
              <a:gd name="connsiteY1" fmla="*/ 0 h 1866900"/>
              <a:gd name="connsiteX2" fmla="*/ 2781300 w 2781300"/>
              <a:gd name="connsiteY2" fmla="*/ 1866900 h 1866900"/>
              <a:gd name="connsiteX3" fmla="*/ 0 w 27813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781300" h="1866900">
                <a:moveTo>
                  <a:pt x="0" y="0"/>
                </a:moveTo>
                <a:lnTo>
                  <a:pt x="2781300" y="0"/>
                </a:lnTo>
                <a:lnTo>
                  <a:pt x="2781300" y="1866900"/>
                </a:lnTo>
                <a:lnTo>
                  <a:pt x="0" y="186690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4" name="Picture Placeholder 13">
            <a:extLst>
              <a:ext uri="{FF2B5EF4-FFF2-40B4-BE49-F238E27FC236}">
                <a16:creationId xmlns:a16="http://schemas.microsoft.com/office/drawing/2014/main" id="{E6E0757B-C0DE-5FE9-CEE2-A4BFE500797D}"/>
              </a:ext>
            </a:extLst>
          </p:cNvPr>
          <p:cNvSpPr>
            <a:spLocks noGrp="1"/>
          </p:cNvSpPr>
          <p:nvPr>
            <p:ph type="pic" sz="quarter" idx="12"/>
          </p:nvPr>
        </p:nvSpPr>
        <p:spPr>
          <a:xfrm>
            <a:off x="7886700" y="2751365"/>
            <a:ext cx="2781300" cy="1866900"/>
          </a:xfrm>
          <a:custGeom>
            <a:avLst/>
            <a:gdLst>
              <a:gd name="connsiteX0" fmla="*/ 0 w 2781300"/>
              <a:gd name="connsiteY0" fmla="*/ 0 h 1866900"/>
              <a:gd name="connsiteX1" fmla="*/ 2781300 w 2781300"/>
              <a:gd name="connsiteY1" fmla="*/ 0 h 1866900"/>
              <a:gd name="connsiteX2" fmla="*/ 2781300 w 2781300"/>
              <a:gd name="connsiteY2" fmla="*/ 1866900 h 1866900"/>
              <a:gd name="connsiteX3" fmla="*/ 0 w 27813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781300" h="1866900">
                <a:moveTo>
                  <a:pt x="0" y="0"/>
                </a:moveTo>
                <a:lnTo>
                  <a:pt x="2781300" y="0"/>
                </a:lnTo>
                <a:lnTo>
                  <a:pt x="2781300" y="1866900"/>
                </a:lnTo>
                <a:lnTo>
                  <a:pt x="0" y="186690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3926385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FB90DD-DF37-6AB6-C447-4B7B28FA8BEA}"/>
              </a:ext>
            </a:extLst>
          </p:cNvPr>
          <p:cNvSpPr/>
          <p:nvPr userDrawn="1"/>
        </p:nvSpPr>
        <p:spPr>
          <a:xfrm>
            <a:off x="6096000" y="0"/>
            <a:ext cx="3676650" cy="619125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3" name="Rectangle 2">
            <a:extLst>
              <a:ext uri="{FF2B5EF4-FFF2-40B4-BE49-F238E27FC236}">
                <a16:creationId xmlns:a16="http://schemas.microsoft.com/office/drawing/2014/main" id="{7F8F266E-6D11-8C87-0866-E8F36489C135}"/>
              </a:ext>
            </a:extLst>
          </p:cNvPr>
          <p:cNvSpPr/>
          <p:nvPr userDrawn="1"/>
        </p:nvSpPr>
        <p:spPr>
          <a:xfrm>
            <a:off x="6991350" y="666750"/>
            <a:ext cx="3676650" cy="462915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7" name="Picture Placeholder 6">
            <a:extLst>
              <a:ext uri="{FF2B5EF4-FFF2-40B4-BE49-F238E27FC236}">
                <a16:creationId xmlns:a16="http://schemas.microsoft.com/office/drawing/2014/main" id="{AC018DF1-317E-FA89-4D79-30AC3A50B18F}"/>
              </a:ext>
            </a:extLst>
          </p:cNvPr>
          <p:cNvSpPr>
            <a:spLocks noGrp="1"/>
          </p:cNvSpPr>
          <p:nvPr>
            <p:ph type="pic" sz="quarter" idx="10"/>
          </p:nvPr>
        </p:nvSpPr>
        <p:spPr>
          <a:xfrm>
            <a:off x="7905750" y="1562100"/>
            <a:ext cx="3676650" cy="5295900"/>
          </a:xfrm>
          <a:custGeom>
            <a:avLst/>
            <a:gdLst>
              <a:gd name="connsiteX0" fmla="*/ 0 w 3676650"/>
              <a:gd name="connsiteY0" fmla="*/ 0 h 5295900"/>
              <a:gd name="connsiteX1" fmla="*/ 3676650 w 3676650"/>
              <a:gd name="connsiteY1" fmla="*/ 0 h 5295900"/>
              <a:gd name="connsiteX2" fmla="*/ 3676650 w 3676650"/>
              <a:gd name="connsiteY2" fmla="*/ 5295900 h 5295900"/>
              <a:gd name="connsiteX3" fmla="*/ 0 w 3676650"/>
              <a:gd name="connsiteY3" fmla="*/ 5295900 h 5295900"/>
            </a:gdLst>
            <a:ahLst/>
            <a:cxnLst>
              <a:cxn ang="0">
                <a:pos x="connsiteX0" y="connsiteY0"/>
              </a:cxn>
              <a:cxn ang="0">
                <a:pos x="connsiteX1" y="connsiteY1"/>
              </a:cxn>
              <a:cxn ang="0">
                <a:pos x="connsiteX2" y="connsiteY2"/>
              </a:cxn>
              <a:cxn ang="0">
                <a:pos x="connsiteX3" y="connsiteY3"/>
              </a:cxn>
            </a:cxnLst>
            <a:rect l="l" t="t" r="r" b="b"/>
            <a:pathLst>
              <a:path w="3676650" h="5295900">
                <a:moveTo>
                  <a:pt x="0" y="0"/>
                </a:moveTo>
                <a:lnTo>
                  <a:pt x="3676650" y="0"/>
                </a:lnTo>
                <a:lnTo>
                  <a:pt x="3676650" y="5295900"/>
                </a:lnTo>
                <a:lnTo>
                  <a:pt x="0" y="529590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3994175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EBF11F-25B8-1AEA-09F1-6CF656AD8550}"/>
              </a:ext>
            </a:extLst>
          </p:cNvPr>
          <p:cNvSpPr/>
          <p:nvPr userDrawn="1"/>
        </p:nvSpPr>
        <p:spPr>
          <a:xfrm>
            <a:off x="609600" y="0"/>
            <a:ext cx="2705100" cy="685800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3" name="Rectangle 2">
            <a:extLst>
              <a:ext uri="{FF2B5EF4-FFF2-40B4-BE49-F238E27FC236}">
                <a16:creationId xmlns:a16="http://schemas.microsoft.com/office/drawing/2014/main" id="{7E902FB8-F6C1-8CA9-FFE5-87C09EFBB1BD}"/>
              </a:ext>
            </a:extLst>
          </p:cNvPr>
          <p:cNvSpPr/>
          <p:nvPr userDrawn="1"/>
        </p:nvSpPr>
        <p:spPr>
          <a:xfrm>
            <a:off x="1504950" y="666750"/>
            <a:ext cx="3676650" cy="462915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7" name="Picture Placeholder 6">
            <a:extLst>
              <a:ext uri="{FF2B5EF4-FFF2-40B4-BE49-F238E27FC236}">
                <a16:creationId xmlns:a16="http://schemas.microsoft.com/office/drawing/2014/main" id="{EDACD113-393D-E8BC-657C-97FCE193952D}"/>
              </a:ext>
            </a:extLst>
          </p:cNvPr>
          <p:cNvSpPr>
            <a:spLocks noGrp="1"/>
          </p:cNvSpPr>
          <p:nvPr>
            <p:ph type="pic" sz="quarter" idx="10"/>
          </p:nvPr>
        </p:nvSpPr>
        <p:spPr>
          <a:xfrm>
            <a:off x="0" y="1562100"/>
            <a:ext cx="4286250" cy="4667250"/>
          </a:xfrm>
          <a:custGeom>
            <a:avLst/>
            <a:gdLst>
              <a:gd name="connsiteX0" fmla="*/ 0 w 4286250"/>
              <a:gd name="connsiteY0" fmla="*/ 0 h 4667250"/>
              <a:gd name="connsiteX1" fmla="*/ 4286250 w 4286250"/>
              <a:gd name="connsiteY1" fmla="*/ 0 h 4667250"/>
              <a:gd name="connsiteX2" fmla="*/ 4286250 w 4286250"/>
              <a:gd name="connsiteY2" fmla="*/ 4667250 h 4667250"/>
              <a:gd name="connsiteX3" fmla="*/ 0 w 4286250"/>
              <a:gd name="connsiteY3" fmla="*/ 4667250 h 4667250"/>
            </a:gdLst>
            <a:ahLst/>
            <a:cxnLst>
              <a:cxn ang="0">
                <a:pos x="connsiteX0" y="connsiteY0"/>
              </a:cxn>
              <a:cxn ang="0">
                <a:pos x="connsiteX1" y="connsiteY1"/>
              </a:cxn>
              <a:cxn ang="0">
                <a:pos x="connsiteX2" y="connsiteY2"/>
              </a:cxn>
              <a:cxn ang="0">
                <a:pos x="connsiteX3" y="connsiteY3"/>
              </a:cxn>
            </a:cxnLst>
            <a:rect l="l" t="t" r="r" b="b"/>
            <a:pathLst>
              <a:path w="4286250" h="4667250">
                <a:moveTo>
                  <a:pt x="0" y="0"/>
                </a:moveTo>
                <a:lnTo>
                  <a:pt x="4286250" y="0"/>
                </a:lnTo>
                <a:lnTo>
                  <a:pt x="4286250" y="4667250"/>
                </a:lnTo>
                <a:lnTo>
                  <a:pt x="0" y="466725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2768685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635F2-4993-B0D9-DE44-951229433EDF}"/>
              </a:ext>
            </a:extLst>
          </p:cNvPr>
          <p:cNvSpPr/>
          <p:nvPr userDrawn="1"/>
        </p:nvSpPr>
        <p:spPr>
          <a:xfrm>
            <a:off x="8839200" y="647700"/>
            <a:ext cx="2743200" cy="621030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3" name="Rectangle 2">
            <a:extLst>
              <a:ext uri="{FF2B5EF4-FFF2-40B4-BE49-F238E27FC236}">
                <a16:creationId xmlns:a16="http://schemas.microsoft.com/office/drawing/2014/main" id="{7F4BFF1E-228E-332F-4D76-34B63AD22079}"/>
              </a:ext>
            </a:extLst>
          </p:cNvPr>
          <p:cNvSpPr/>
          <p:nvPr userDrawn="1"/>
        </p:nvSpPr>
        <p:spPr>
          <a:xfrm>
            <a:off x="6096000" y="1581150"/>
            <a:ext cx="6096000" cy="462915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7" name="Picture Placeholder 6">
            <a:extLst>
              <a:ext uri="{FF2B5EF4-FFF2-40B4-BE49-F238E27FC236}">
                <a16:creationId xmlns:a16="http://schemas.microsoft.com/office/drawing/2014/main" id="{DE84F950-9CA1-81A5-A6BF-E54FB4D00BA3}"/>
              </a:ext>
            </a:extLst>
          </p:cNvPr>
          <p:cNvSpPr>
            <a:spLocks noGrp="1"/>
          </p:cNvSpPr>
          <p:nvPr>
            <p:ph type="pic" sz="quarter" idx="10"/>
          </p:nvPr>
        </p:nvSpPr>
        <p:spPr>
          <a:xfrm>
            <a:off x="6991350" y="0"/>
            <a:ext cx="3695700" cy="5276850"/>
          </a:xfrm>
          <a:custGeom>
            <a:avLst/>
            <a:gdLst>
              <a:gd name="connsiteX0" fmla="*/ 0 w 3695700"/>
              <a:gd name="connsiteY0" fmla="*/ 0 h 5276850"/>
              <a:gd name="connsiteX1" fmla="*/ 3695700 w 3695700"/>
              <a:gd name="connsiteY1" fmla="*/ 0 h 5276850"/>
              <a:gd name="connsiteX2" fmla="*/ 3695700 w 3695700"/>
              <a:gd name="connsiteY2" fmla="*/ 5276850 h 5276850"/>
              <a:gd name="connsiteX3" fmla="*/ 0 w 3695700"/>
              <a:gd name="connsiteY3" fmla="*/ 5276850 h 5276850"/>
            </a:gdLst>
            <a:ahLst/>
            <a:cxnLst>
              <a:cxn ang="0">
                <a:pos x="connsiteX0" y="connsiteY0"/>
              </a:cxn>
              <a:cxn ang="0">
                <a:pos x="connsiteX1" y="connsiteY1"/>
              </a:cxn>
              <a:cxn ang="0">
                <a:pos x="connsiteX2" y="connsiteY2"/>
              </a:cxn>
              <a:cxn ang="0">
                <a:pos x="connsiteX3" y="connsiteY3"/>
              </a:cxn>
            </a:cxnLst>
            <a:rect l="l" t="t" r="r" b="b"/>
            <a:pathLst>
              <a:path w="3695700" h="5276850">
                <a:moveTo>
                  <a:pt x="0" y="0"/>
                </a:moveTo>
                <a:lnTo>
                  <a:pt x="3695700" y="0"/>
                </a:lnTo>
                <a:lnTo>
                  <a:pt x="3695700" y="5276850"/>
                </a:lnTo>
                <a:lnTo>
                  <a:pt x="0" y="527685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3199361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95D187-FCAB-E2C2-4CDA-BFA33707FA4C}"/>
              </a:ext>
            </a:extLst>
          </p:cNvPr>
          <p:cNvSpPr/>
          <p:nvPr userDrawn="1"/>
        </p:nvSpPr>
        <p:spPr>
          <a:xfrm>
            <a:off x="1562100" y="0"/>
            <a:ext cx="3619500" cy="685800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7" name="Picture Placeholder 6">
            <a:extLst>
              <a:ext uri="{FF2B5EF4-FFF2-40B4-BE49-F238E27FC236}">
                <a16:creationId xmlns:a16="http://schemas.microsoft.com/office/drawing/2014/main" id="{F234AE1B-1B39-8F90-545E-922DC5809BCE}"/>
              </a:ext>
            </a:extLst>
          </p:cNvPr>
          <p:cNvSpPr>
            <a:spLocks noGrp="1"/>
          </p:cNvSpPr>
          <p:nvPr>
            <p:ph type="pic" sz="quarter" idx="10"/>
          </p:nvPr>
        </p:nvSpPr>
        <p:spPr>
          <a:xfrm>
            <a:off x="0" y="714375"/>
            <a:ext cx="4305300" cy="5429250"/>
          </a:xfrm>
          <a:custGeom>
            <a:avLst/>
            <a:gdLst>
              <a:gd name="connsiteX0" fmla="*/ 0 w 4305300"/>
              <a:gd name="connsiteY0" fmla="*/ 0 h 5429250"/>
              <a:gd name="connsiteX1" fmla="*/ 4305300 w 4305300"/>
              <a:gd name="connsiteY1" fmla="*/ 0 h 5429250"/>
              <a:gd name="connsiteX2" fmla="*/ 4305300 w 4305300"/>
              <a:gd name="connsiteY2" fmla="*/ 5429250 h 5429250"/>
              <a:gd name="connsiteX3" fmla="*/ 0 w 4305300"/>
              <a:gd name="connsiteY3" fmla="*/ 5429250 h 5429250"/>
            </a:gdLst>
            <a:ahLst/>
            <a:cxnLst>
              <a:cxn ang="0">
                <a:pos x="connsiteX0" y="connsiteY0"/>
              </a:cxn>
              <a:cxn ang="0">
                <a:pos x="connsiteX1" y="connsiteY1"/>
              </a:cxn>
              <a:cxn ang="0">
                <a:pos x="connsiteX2" y="connsiteY2"/>
              </a:cxn>
              <a:cxn ang="0">
                <a:pos x="connsiteX3" y="connsiteY3"/>
              </a:cxn>
            </a:cxnLst>
            <a:rect l="l" t="t" r="r" b="b"/>
            <a:pathLst>
              <a:path w="4305300" h="5429250">
                <a:moveTo>
                  <a:pt x="0" y="0"/>
                </a:moveTo>
                <a:lnTo>
                  <a:pt x="4305300" y="0"/>
                </a:lnTo>
                <a:lnTo>
                  <a:pt x="4305300" y="5429250"/>
                </a:lnTo>
                <a:lnTo>
                  <a:pt x="0" y="542925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1" name="Picture Placeholder 10">
            <a:extLst>
              <a:ext uri="{FF2B5EF4-FFF2-40B4-BE49-F238E27FC236}">
                <a16:creationId xmlns:a16="http://schemas.microsoft.com/office/drawing/2014/main" id="{C65D1DEB-9B28-0340-0DFB-5F517FB3279D}"/>
              </a:ext>
            </a:extLst>
          </p:cNvPr>
          <p:cNvSpPr>
            <a:spLocks noGrp="1"/>
          </p:cNvSpPr>
          <p:nvPr>
            <p:ph type="pic" sz="quarter" idx="11"/>
          </p:nvPr>
        </p:nvSpPr>
        <p:spPr>
          <a:xfrm>
            <a:off x="2559558" y="3776567"/>
            <a:ext cx="1559814" cy="1559814"/>
          </a:xfrm>
          <a:custGeom>
            <a:avLst/>
            <a:gdLst>
              <a:gd name="connsiteX0" fmla="*/ 779907 w 1559814"/>
              <a:gd name="connsiteY0" fmla="*/ 0 h 1559814"/>
              <a:gd name="connsiteX1" fmla="*/ 1559814 w 1559814"/>
              <a:gd name="connsiteY1" fmla="*/ 779907 h 1559814"/>
              <a:gd name="connsiteX2" fmla="*/ 1331385 w 1559814"/>
              <a:gd name="connsiteY2" fmla="*/ 1331385 h 1559814"/>
              <a:gd name="connsiteX3" fmla="*/ 1225042 w 1559814"/>
              <a:gd name="connsiteY3" fmla="*/ 1419126 h 1559814"/>
              <a:gd name="connsiteX4" fmla="*/ 1225042 w 1559814"/>
              <a:gd name="connsiteY4" fmla="*/ 1455833 h 1559814"/>
              <a:gd name="connsiteX5" fmla="*/ 1162136 w 1559814"/>
              <a:gd name="connsiteY5" fmla="*/ 1455833 h 1559814"/>
              <a:gd name="connsiteX6" fmla="*/ 1083482 w 1559814"/>
              <a:gd name="connsiteY6" fmla="*/ 1498525 h 1559814"/>
              <a:gd name="connsiteX7" fmla="*/ 779907 w 1559814"/>
              <a:gd name="connsiteY7" fmla="*/ 1559814 h 1559814"/>
              <a:gd name="connsiteX8" fmla="*/ 0 w 1559814"/>
              <a:gd name="connsiteY8" fmla="*/ 779907 h 1559814"/>
              <a:gd name="connsiteX9" fmla="*/ 779907 w 1559814"/>
              <a:gd name="connsiteY9" fmla="*/ 0 h 155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9814" h="1559814">
                <a:moveTo>
                  <a:pt x="779907" y="0"/>
                </a:moveTo>
                <a:cubicBezTo>
                  <a:pt x="1210638" y="0"/>
                  <a:pt x="1559814" y="349176"/>
                  <a:pt x="1559814" y="779907"/>
                </a:cubicBezTo>
                <a:cubicBezTo>
                  <a:pt x="1559814" y="995273"/>
                  <a:pt x="1472520" y="1190249"/>
                  <a:pt x="1331385" y="1331385"/>
                </a:cubicBezTo>
                <a:lnTo>
                  <a:pt x="1225042" y="1419126"/>
                </a:lnTo>
                <a:lnTo>
                  <a:pt x="1225042" y="1455833"/>
                </a:lnTo>
                <a:lnTo>
                  <a:pt x="1162136" y="1455833"/>
                </a:lnTo>
                <a:lnTo>
                  <a:pt x="1083482" y="1498525"/>
                </a:lnTo>
                <a:cubicBezTo>
                  <a:pt x="990175" y="1537991"/>
                  <a:pt x="887590" y="1559814"/>
                  <a:pt x="779907" y="1559814"/>
                </a:cubicBezTo>
                <a:cubicBezTo>
                  <a:pt x="349176" y="1559814"/>
                  <a:pt x="0" y="1210638"/>
                  <a:pt x="0" y="779907"/>
                </a:cubicBezTo>
                <a:cubicBezTo>
                  <a:pt x="0" y="349176"/>
                  <a:pt x="349176" y="0"/>
                  <a:pt x="779907" y="0"/>
                </a:cubicBez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2303799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CE1115-F4B8-A257-4908-8FD232AAC63B}"/>
              </a:ext>
            </a:extLst>
          </p:cNvPr>
          <p:cNvSpPr/>
          <p:nvPr userDrawn="1"/>
        </p:nvSpPr>
        <p:spPr>
          <a:xfrm>
            <a:off x="7702827" y="0"/>
            <a:ext cx="3992217" cy="253365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8" name="Picture Placeholder 7">
            <a:extLst>
              <a:ext uri="{FF2B5EF4-FFF2-40B4-BE49-F238E27FC236}">
                <a16:creationId xmlns:a16="http://schemas.microsoft.com/office/drawing/2014/main" id="{974EE0A2-960F-B02C-581F-A9BA8DFE16CD}"/>
              </a:ext>
            </a:extLst>
          </p:cNvPr>
          <p:cNvSpPr>
            <a:spLocks noGrp="1"/>
          </p:cNvSpPr>
          <p:nvPr>
            <p:ph type="pic" sz="quarter" idx="10"/>
          </p:nvPr>
        </p:nvSpPr>
        <p:spPr>
          <a:xfrm>
            <a:off x="6096001" y="714374"/>
            <a:ext cx="2963333" cy="2714625"/>
          </a:xfrm>
          <a:custGeom>
            <a:avLst/>
            <a:gdLst>
              <a:gd name="connsiteX0" fmla="*/ 0 w 2963333"/>
              <a:gd name="connsiteY0" fmla="*/ 0 h 2714625"/>
              <a:gd name="connsiteX1" fmla="*/ 2963333 w 2963333"/>
              <a:gd name="connsiteY1" fmla="*/ 0 h 2714625"/>
              <a:gd name="connsiteX2" fmla="*/ 2963333 w 2963333"/>
              <a:gd name="connsiteY2" fmla="*/ 2714625 h 2714625"/>
              <a:gd name="connsiteX3" fmla="*/ 0 w 2963333"/>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2963333" h="2714625">
                <a:moveTo>
                  <a:pt x="0" y="0"/>
                </a:moveTo>
                <a:lnTo>
                  <a:pt x="2963333" y="0"/>
                </a:lnTo>
                <a:lnTo>
                  <a:pt x="2963333" y="2714625"/>
                </a:lnTo>
                <a:lnTo>
                  <a:pt x="0" y="2714625"/>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1" name="Picture Placeholder 10">
            <a:extLst>
              <a:ext uri="{FF2B5EF4-FFF2-40B4-BE49-F238E27FC236}">
                <a16:creationId xmlns:a16="http://schemas.microsoft.com/office/drawing/2014/main" id="{F946FF5A-FADB-1FAA-DAA9-615E50A24EDF}"/>
              </a:ext>
            </a:extLst>
          </p:cNvPr>
          <p:cNvSpPr>
            <a:spLocks noGrp="1"/>
          </p:cNvSpPr>
          <p:nvPr>
            <p:ph type="pic" sz="quarter" idx="11"/>
          </p:nvPr>
        </p:nvSpPr>
        <p:spPr>
          <a:xfrm>
            <a:off x="9228667" y="714375"/>
            <a:ext cx="2963333" cy="2714625"/>
          </a:xfrm>
          <a:custGeom>
            <a:avLst/>
            <a:gdLst>
              <a:gd name="connsiteX0" fmla="*/ 0 w 2963333"/>
              <a:gd name="connsiteY0" fmla="*/ 0 h 2714625"/>
              <a:gd name="connsiteX1" fmla="*/ 2963333 w 2963333"/>
              <a:gd name="connsiteY1" fmla="*/ 0 h 2714625"/>
              <a:gd name="connsiteX2" fmla="*/ 2963333 w 2963333"/>
              <a:gd name="connsiteY2" fmla="*/ 2714625 h 2714625"/>
              <a:gd name="connsiteX3" fmla="*/ 0 w 2963333"/>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2963333" h="2714625">
                <a:moveTo>
                  <a:pt x="0" y="0"/>
                </a:moveTo>
                <a:lnTo>
                  <a:pt x="2963333" y="0"/>
                </a:lnTo>
                <a:lnTo>
                  <a:pt x="2963333" y="2714625"/>
                </a:lnTo>
                <a:lnTo>
                  <a:pt x="0" y="2714625"/>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4" name="Picture Placeholder 13">
            <a:extLst>
              <a:ext uri="{FF2B5EF4-FFF2-40B4-BE49-F238E27FC236}">
                <a16:creationId xmlns:a16="http://schemas.microsoft.com/office/drawing/2014/main" id="{9F8663AC-8AFA-1169-EB46-C0F2C747FDC6}"/>
              </a:ext>
            </a:extLst>
          </p:cNvPr>
          <p:cNvSpPr>
            <a:spLocks noGrp="1"/>
          </p:cNvSpPr>
          <p:nvPr>
            <p:ph type="pic" sz="quarter" idx="12"/>
          </p:nvPr>
        </p:nvSpPr>
        <p:spPr>
          <a:xfrm>
            <a:off x="6096000" y="3609974"/>
            <a:ext cx="2963333" cy="2714625"/>
          </a:xfrm>
          <a:custGeom>
            <a:avLst/>
            <a:gdLst>
              <a:gd name="connsiteX0" fmla="*/ 0 w 2963333"/>
              <a:gd name="connsiteY0" fmla="*/ 0 h 2714625"/>
              <a:gd name="connsiteX1" fmla="*/ 2963333 w 2963333"/>
              <a:gd name="connsiteY1" fmla="*/ 0 h 2714625"/>
              <a:gd name="connsiteX2" fmla="*/ 2963333 w 2963333"/>
              <a:gd name="connsiteY2" fmla="*/ 2714625 h 2714625"/>
              <a:gd name="connsiteX3" fmla="*/ 0 w 2963333"/>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2963333" h="2714625">
                <a:moveTo>
                  <a:pt x="0" y="0"/>
                </a:moveTo>
                <a:lnTo>
                  <a:pt x="2963333" y="0"/>
                </a:lnTo>
                <a:lnTo>
                  <a:pt x="2963333" y="2714625"/>
                </a:lnTo>
                <a:lnTo>
                  <a:pt x="0" y="2714625"/>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52819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sp>
        <p:nvSpPr>
          <p:cNvPr id="3" name="Tampungan Gambar 2">
            <a:extLst>
              <a:ext uri="{FF2B5EF4-FFF2-40B4-BE49-F238E27FC236}">
                <a16:creationId xmlns:a16="http://schemas.microsoft.com/office/drawing/2014/main" id="{74810AD6-ECF0-0370-649A-AB58B55B7778}"/>
              </a:ext>
            </a:extLst>
          </p:cNvPr>
          <p:cNvSpPr>
            <a:spLocks noGrp="1"/>
          </p:cNvSpPr>
          <p:nvPr>
            <p:ph type="pic" sz="quarter" idx="10"/>
          </p:nvPr>
        </p:nvSpPr>
        <p:spPr>
          <a:xfrm>
            <a:off x="0" y="0"/>
            <a:ext cx="12192000" cy="6858000"/>
          </a:xfrm>
          <a:prstGeom prst="rect">
            <a:avLst/>
          </a:prstGeom>
          <a:solidFill>
            <a:schemeClr val="bg1">
              <a:lumMod val="75000"/>
            </a:schemeClr>
          </a:solidFill>
        </p:spPr>
        <p:txBody>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17903919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36AD6F-409E-001E-BEDC-95D17E841A2B}"/>
              </a:ext>
            </a:extLst>
          </p:cNvPr>
          <p:cNvSpPr/>
          <p:nvPr userDrawn="1"/>
        </p:nvSpPr>
        <p:spPr>
          <a:xfrm>
            <a:off x="0" y="3429000"/>
            <a:ext cx="6096000" cy="2714625"/>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7" name="Picture Placeholder 6">
            <a:extLst>
              <a:ext uri="{FF2B5EF4-FFF2-40B4-BE49-F238E27FC236}">
                <a16:creationId xmlns:a16="http://schemas.microsoft.com/office/drawing/2014/main" id="{D54B516F-DBA4-312C-E718-6DBB7C465425}"/>
              </a:ext>
            </a:extLst>
          </p:cNvPr>
          <p:cNvSpPr>
            <a:spLocks noGrp="1"/>
          </p:cNvSpPr>
          <p:nvPr>
            <p:ph type="pic" sz="quarter" idx="10"/>
          </p:nvPr>
        </p:nvSpPr>
        <p:spPr>
          <a:xfrm>
            <a:off x="323851" y="714375"/>
            <a:ext cx="2613711" cy="3667125"/>
          </a:xfrm>
          <a:custGeom>
            <a:avLst/>
            <a:gdLst>
              <a:gd name="connsiteX0" fmla="*/ 0 w 2613711"/>
              <a:gd name="connsiteY0" fmla="*/ 0 h 3667125"/>
              <a:gd name="connsiteX1" fmla="*/ 2613711 w 2613711"/>
              <a:gd name="connsiteY1" fmla="*/ 0 h 3667125"/>
              <a:gd name="connsiteX2" fmla="*/ 2613711 w 2613711"/>
              <a:gd name="connsiteY2" fmla="*/ 3667125 h 3667125"/>
              <a:gd name="connsiteX3" fmla="*/ 0 w 2613711"/>
              <a:gd name="connsiteY3" fmla="*/ 3667125 h 3667125"/>
            </a:gdLst>
            <a:ahLst/>
            <a:cxnLst>
              <a:cxn ang="0">
                <a:pos x="connsiteX0" y="connsiteY0"/>
              </a:cxn>
              <a:cxn ang="0">
                <a:pos x="connsiteX1" y="connsiteY1"/>
              </a:cxn>
              <a:cxn ang="0">
                <a:pos x="connsiteX2" y="connsiteY2"/>
              </a:cxn>
              <a:cxn ang="0">
                <a:pos x="connsiteX3" y="connsiteY3"/>
              </a:cxn>
            </a:cxnLst>
            <a:rect l="l" t="t" r="r" b="b"/>
            <a:pathLst>
              <a:path w="2613711" h="3667125">
                <a:moveTo>
                  <a:pt x="0" y="0"/>
                </a:moveTo>
                <a:lnTo>
                  <a:pt x="2613711" y="0"/>
                </a:lnTo>
                <a:lnTo>
                  <a:pt x="2613711" y="3667125"/>
                </a:lnTo>
                <a:lnTo>
                  <a:pt x="0" y="3667125"/>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0" name="Picture Placeholder 9">
            <a:extLst>
              <a:ext uri="{FF2B5EF4-FFF2-40B4-BE49-F238E27FC236}">
                <a16:creationId xmlns:a16="http://schemas.microsoft.com/office/drawing/2014/main" id="{56BE6ED6-883F-9F55-49F1-D23E558FCB3C}"/>
              </a:ext>
            </a:extLst>
          </p:cNvPr>
          <p:cNvSpPr>
            <a:spLocks noGrp="1"/>
          </p:cNvSpPr>
          <p:nvPr>
            <p:ph type="pic" sz="quarter" idx="11"/>
          </p:nvPr>
        </p:nvSpPr>
        <p:spPr>
          <a:xfrm>
            <a:off x="3158439" y="714375"/>
            <a:ext cx="2613711" cy="3667125"/>
          </a:xfrm>
          <a:custGeom>
            <a:avLst/>
            <a:gdLst>
              <a:gd name="connsiteX0" fmla="*/ 0 w 2613711"/>
              <a:gd name="connsiteY0" fmla="*/ 0 h 3667125"/>
              <a:gd name="connsiteX1" fmla="*/ 2613711 w 2613711"/>
              <a:gd name="connsiteY1" fmla="*/ 0 h 3667125"/>
              <a:gd name="connsiteX2" fmla="*/ 2613711 w 2613711"/>
              <a:gd name="connsiteY2" fmla="*/ 3667125 h 3667125"/>
              <a:gd name="connsiteX3" fmla="*/ 0 w 2613711"/>
              <a:gd name="connsiteY3" fmla="*/ 3667125 h 3667125"/>
            </a:gdLst>
            <a:ahLst/>
            <a:cxnLst>
              <a:cxn ang="0">
                <a:pos x="connsiteX0" y="connsiteY0"/>
              </a:cxn>
              <a:cxn ang="0">
                <a:pos x="connsiteX1" y="connsiteY1"/>
              </a:cxn>
              <a:cxn ang="0">
                <a:pos x="connsiteX2" y="connsiteY2"/>
              </a:cxn>
              <a:cxn ang="0">
                <a:pos x="connsiteX3" y="connsiteY3"/>
              </a:cxn>
            </a:cxnLst>
            <a:rect l="l" t="t" r="r" b="b"/>
            <a:pathLst>
              <a:path w="2613711" h="3667125">
                <a:moveTo>
                  <a:pt x="0" y="0"/>
                </a:moveTo>
                <a:lnTo>
                  <a:pt x="2613711" y="0"/>
                </a:lnTo>
                <a:lnTo>
                  <a:pt x="2613711" y="3667125"/>
                </a:lnTo>
                <a:lnTo>
                  <a:pt x="0" y="3667125"/>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2372522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13B30A-A440-0BB0-087C-68284F92DB37}"/>
              </a:ext>
            </a:extLst>
          </p:cNvPr>
          <p:cNvSpPr/>
          <p:nvPr userDrawn="1"/>
        </p:nvSpPr>
        <p:spPr>
          <a:xfrm>
            <a:off x="7924800" y="647701"/>
            <a:ext cx="4267200" cy="621029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6" name="Picture Placeholder 5">
            <a:extLst>
              <a:ext uri="{FF2B5EF4-FFF2-40B4-BE49-F238E27FC236}">
                <a16:creationId xmlns:a16="http://schemas.microsoft.com/office/drawing/2014/main" id="{07C9F991-F7DC-9655-3EA9-5D0B91E874AA}"/>
              </a:ext>
            </a:extLst>
          </p:cNvPr>
          <p:cNvSpPr>
            <a:spLocks noGrp="1"/>
          </p:cNvSpPr>
          <p:nvPr>
            <p:ph type="pic" sz="quarter" idx="10"/>
          </p:nvPr>
        </p:nvSpPr>
        <p:spPr>
          <a:xfrm>
            <a:off x="590550" y="1"/>
            <a:ext cx="10077450" cy="3429000"/>
          </a:xfrm>
          <a:custGeom>
            <a:avLst/>
            <a:gdLst>
              <a:gd name="connsiteX0" fmla="*/ 0 w 10077450"/>
              <a:gd name="connsiteY0" fmla="*/ 0 h 3429000"/>
              <a:gd name="connsiteX1" fmla="*/ 10077450 w 10077450"/>
              <a:gd name="connsiteY1" fmla="*/ 0 h 3429000"/>
              <a:gd name="connsiteX2" fmla="*/ 10077450 w 10077450"/>
              <a:gd name="connsiteY2" fmla="*/ 3429000 h 3429000"/>
              <a:gd name="connsiteX3" fmla="*/ 0 w 1007745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0077450" h="3429000">
                <a:moveTo>
                  <a:pt x="0" y="0"/>
                </a:moveTo>
                <a:lnTo>
                  <a:pt x="10077450" y="0"/>
                </a:lnTo>
                <a:lnTo>
                  <a:pt x="10077450" y="3429000"/>
                </a:lnTo>
                <a:lnTo>
                  <a:pt x="0" y="3429000"/>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5227501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415499-DB3C-877C-128F-E14F43D89274}"/>
              </a:ext>
            </a:extLst>
          </p:cNvPr>
          <p:cNvSpPr/>
          <p:nvPr userDrawn="1"/>
        </p:nvSpPr>
        <p:spPr>
          <a:xfrm>
            <a:off x="0" y="2"/>
            <a:ext cx="3371850" cy="6857998"/>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7" name="Picture Placeholder 6">
            <a:extLst>
              <a:ext uri="{FF2B5EF4-FFF2-40B4-BE49-F238E27FC236}">
                <a16:creationId xmlns:a16="http://schemas.microsoft.com/office/drawing/2014/main" id="{045C7F30-1157-E2A8-DE3D-E3AB4714D4AD}"/>
              </a:ext>
            </a:extLst>
          </p:cNvPr>
          <p:cNvSpPr>
            <a:spLocks noGrp="1"/>
          </p:cNvSpPr>
          <p:nvPr>
            <p:ph type="pic" sz="quarter" idx="10"/>
          </p:nvPr>
        </p:nvSpPr>
        <p:spPr>
          <a:xfrm>
            <a:off x="590550" y="685802"/>
            <a:ext cx="3676650" cy="5486401"/>
          </a:xfrm>
          <a:custGeom>
            <a:avLst/>
            <a:gdLst>
              <a:gd name="connsiteX0" fmla="*/ 0 w 3676650"/>
              <a:gd name="connsiteY0" fmla="*/ 0 h 5486401"/>
              <a:gd name="connsiteX1" fmla="*/ 3676650 w 3676650"/>
              <a:gd name="connsiteY1" fmla="*/ 0 h 5486401"/>
              <a:gd name="connsiteX2" fmla="*/ 3676650 w 3676650"/>
              <a:gd name="connsiteY2" fmla="*/ 5486401 h 5486401"/>
              <a:gd name="connsiteX3" fmla="*/ 0 w 3676650"/>
              <a:gd name="connsiteY3" fmla="*/ 5486401 h 5486401"/>
            </a:gdLst>
            <a:ahLst/>
            <a:cxnLst>
              <a:cxn ang="0">
                <a:pos x="connsiteX0" y="connsiteY0"/>
              </a:cxn>
              <a:cxn ang="0">
                <a:pos x="connsiteX1" y="connsiteY1"/>
              </a:cxn>
              <a:cxn ang="0">
                <a:pos x="connsiteX2" y="connsiteY2"/>
              </a:cxn>
              <a:cxn ang="0">
                <a:pos x="connsiteX3" y="connsiteY3"/>
              </a:cxn>
            </a:cxnLst>
            <a:rect l="l" t="t" r="r" b="b"/>
            <a:pathLst>
              <a:path w="3676650" h="5486401">
                <a:moveTo>
                  <a:pt x="0" y="0"/>
                </a:moveTo>
                <a:lnTo>
                  <a:pt x="3676650" y="0"/>
                </a:lnTo>
                <a:lnTo>
                  <a:pt x="3676650" y="5486401"/>
                </a:lnTo>
                <a:lnTo>
                  <a:pt x="0" y="5486401"/>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0" name="Picture Placeholder 9">
            <a:extLst>
              <a:ext uri="{FF2B5EF4-FFF2-40B4-BE49-F238E27FC236}">
                <a16:creationId xmlns:a16="http://schemas.microsoft.com/office/drawing/2014/main" id="{F493B66C-D976-3142-D391-E1D01EB93E76}"/>
              </a:ext>
            </a:extLst>
          </p:cNvPr>
          <p:cNvSpPr>
            <a:spLocks noGrp="1"/>
          </p:cNvSpPr>
          <p:nvPr>
            <p:ph type="pic" sz="quarter" idx="11"/>
          </p:nvPr>
        </p:nvSpPr>
        <p:spPr>
          <a:xfrm>
            <a:off x="8820150" y="3429000"/>
            <a:ext cx="3371850" cy="3428998"/>
          </a:xfrm>
          <a:custGeom>
            <a:avLst/>
            <a:gdLst>
              <a:gd name="connsiteX0" fmla="*/ 0 w 3371850"/>
              <a:gd name="connsiteY0" fmla="*/ 0 h 3428998"/>
              <a:gd name="connsiteX1" fmla="*/ 3371850 w 3371850"/>
              <a:gd name="connsiteY1" fmla="*/ 0 h 3428998"/>
              <a:gd name="connsiteX2" fmla="*/ 3371850 w 3371850"/>
              <a:gd name="connsiteY2" fmla="*/ 3428998 h 3428998"/>
              <a:gd name="connsiteX3" fmla="*/ 0 w 3371850"/>
              <a:gd name="connsiteY3" fmla="*/ 3428998 h 3428998"/>
            </a:gdLst>
            <a:ahLst/>
            <a:cxnLst>
              <a:cxn ang="0">
                <a:pos x="connsiteX0" y="connsiteY0"/>
              </a:cxn>
              <a:cxn ang="0">
                <a:pos x="connsiteX1" y="connsiteY1"/>
              </a:cxn>
              <a:cxn ang="0">
                <a:pos x="connsiteX2" y="connsiteY2"/>
              </a:cxn>
              <a:cxn ang="0">
                <a:pos x="connsiteX3" y="connsiteY3"/>
              </a:cxn>
            </a:cxnLst>
            <a:rect l="l" t="t" r="r" b="b"/>
            <a:pathLst>
              <a:path w="3371850" h="3428998">
                <a:moveTo>
                  <a:pt x="0" y="0"/>
                </a:moveTo>
                <a:lnTo>
                  <a:pt x="3371850" y="0"/>
                </a:lnTo>
                <a:lnTo>
                  <a:pt x="3371850" y="3428998"/>
                </a:lnTo>
                <a:lnTo>
                  <a:pt x="0" y="3428998"/>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2124259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4CA868-7D22-BEB1-BBF2-A6AEA0C65CAD}"/>
              </a:ext>
            </a:extLst>
          </p:cNvPr>
          <p:cNvSpPr/>
          <p:nvPr userDrawn="1"/>
        </p:nvSpPr>
        <p:spPr>
          <a:xfrm>
            <a:off x="7943850" y="0"/>
            <a:ext cx="3676650" cy="5295900"/>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7" name="Picture Placeholder 6">
            <a:extLst>
              <a:ext uri="{FF2B5EF4-FFF2-40B4-BE49-F238E27FC236}">
                <a16:creationId xmlns:a16="http://schemas.microsoft.com/office/drawing/2014/main" id="{2BD69469-EE4E-8748-BAD7-03C3EF3BE93D}"/>
              </a:ext>
            </a:extLst>
          </p:cNvPr>
          <p:cNvSpPr>
            <a:spLocks noGrp="1"/>
          </p:cNvSpPr>
          <p:nvPr>
            <p:ph type="pic" sz="quarter" idx="10"/>
          </p:nvPr>
        </p:nvSpPr>
        <p:spPr>
          <a:xfrm>
            <a:off x="6096000" y="704850"/>
            <a:ext cx="4591050" cy="2724150"/>
          </a:xfrm>
          <a:custGeom>
            <a:avLst/>
            <a:gdLst>
              <a:gd name="connsiteX0" fmla="*/ 0 w 4591050"/>
              <a:gd name="connsiteY0" fmla="*/ 0 h 2724150"/>
              <a:gd name="connsiteX1" fmla="*/ 4591050 w 4591050"/>
              <a:gd name="connsiteY1" fmla="*/ 0 h 2724150"/>
              <a:gd name="connsiteX2" fmla="*/ 4591050 w 4591050"/>
              <a:gd name="connsiteY2" fmla="*/ 2724150 h 2724150"/>
              <a:gd name="connsiteX3" fmla="*/ 0 w 4591050"/>
              <a:gd name="connsiteY3" fmla="*/ 2724150 h 2724150"/>
            </a:gdLst>
            <a:ahLst/>
            <a:cxnLst>
              <a:cxn ang="0">
                <a:pos x="connsiteX0" y="connsiteY0"/>
              </a:cxn>
              <a:cxn ang="0">
                <a:pos x="connsiteX1" y="connsiteY1"/>
              </a:cxn>
              <a:cxn ang="0">
                <a:pos x="connsiteX2" y="connsiteY2"/>
              </a:cxn>
              <a:cxn ang="0">
                <a:pos x="connsiteX3" y="connsiteY3"/>
              </a:cxn>
            </a:cxnLst>
            <a:rect l="l" t="t" r="r" b="b"/>
            <a:pathLst>
              <a:path w="4591050" h="2724150">
                <a:moveTo>
                  <a:pt x="0" y="0"/>
                </a:moveTo>
                <a:lnTo>
                  <a:pt x="4591050" y="0"/>
                </a:lnTo>
                <a:lnTo>
                  <a:pt x="4591050" y="2724150"/>
                </a:lnTo>
                <a:lnTo>
                  <a:pt x="0" y="2724150"/>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0" name="Picture Placeholder 9">
            <a:extLst>
              <a:ext uri="{FF2B5EF4-FFF2-40B4-BE49-F238E27FC236}">
                <a16:creationId xmlns:a16="http://schemas.microsoft.com/office/drawing/2014/main" id="{61083C5E-7AD5-2A68-4A7E-E47D91A3393A}"/>
              </a:ext>
            </a:extLst>
          </p:cNvPr>
          <p:cNvSpPr>
            <a:spLocks noGrp="1"/>
          </p:cNvSpPr>
          <p:nvPr>
            <p:ph type="pic" sz="quarter" idx="11"/>
          </p:nvPr>
        </p:nvSpPr>
        <p:spPr>
          <a:xfrm>
            <a:off x="7943849" y="4343400"/>
            <a:ext cx="3676650" cy="2514600"/>
          </a:xfrm>
          <a:custGeom>
            <a:avLst/>
            <a:gdLst>
              <a:gd name="connsiteX0" fmla="*/ 0 w 3676650"/>
              <a:gd name="connsiteY0" fmla="*/ 0 h 2514600"/>
              <a:gd name="connsiteX1" fmla="*/ 3676650 w 3676650"/>
              <a:gd name="connsiteY1" fmla="*/ 0 h 2514600"/>
              <a:gd name="connsiteX2" fmla="*/ 3676650 w 3676650"/>
              <a:gd name="connsiteY2" fmla="*/ 2514600 h 2514600"/>
              <a:gd name="connsiteX3" fmla="*/ 0 w 367665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3676650" h="2514600">
                <a:moveTo>
                  <a:pt x="0" y="0"/>
                </a:moveTo>
                <a:lnTo>
                  <a:pt x="3676650" y="0"/>
                </a:lnTo>
                <a:lnTo>
                  <a:pt x="3676650" y="2514600"/>
                </a:lnTo>
                <a:lnTo>
                  <a:pt x="0" y="2514600"/>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11312338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D29830-ED4F-97BB-02BA-4FFD17A5D8B4}"/>
              </a:ext>
            </a:extLst>
          </p:cNvPr>
          <p:cNvSpPr/>
          <p:nvPr userDrawn="1"/>
        </p:nvSpPr>
        <p:spPr>
          <a:xfrm>
            <a:off x="3276600" y="3429000"/>
            <a:ext cx="2819400" cy="3428998"/>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6" name="Picture Placeholder 5">
            <a:extLst>
              <a:ext uri="{FF2B5EF4-FFF2-40B4-BE49-F238E27FC236}">
                <a16:creationId xmlns:a16="http://schemas.microsoft.com/office/drawing/2014/main" id="{043D44F3-06D0-C81D-F8B4-5AF0554ACF2F}"/>
              </a:ext>
            </a:extLst>
          </p:cNvPr>
          <p:cNvSpPr>
            <a:spLocks noGrp="1"/>
          </p:cNvSpPr>
          <p:nvPr>
            <p:ph type="pic" sz="quarter" idx="10"/>
          </p:nvPr>
        </p:nvSpPr>
        <p:spPr>
          <a:xfrm>
            <a:off x="0" y="723900"/>
            <a:ext cx="5219700" cy="4533900"/>
          </a:xfrm>
          <a:custGeom>
            <a:avLst/>
            <a:gdLst>
              <a:gd name="connsiteX0" fmla="*/ 0 w 5219700"/>
              <a:gd name="connsiteY0" fmla="*/ 0 h 4533900"/>
              <a:gd name="connsiteX1" fmla="*/ 5219700 w 5219700"/>
              <a:gd name="connsiteY1" fmla="*/ 0 h 4533900"/>
              <a:gd name="connsiteX2" fmla="*/ 5219700 w 5219700"/>
              <a:gd name="connsiteY2" fmla="*/ 4533900 h 4533900"/>
              <a:gd name="connsiteX3" fmla="*/ 0 w 5219700"/>
              <a:gd name="connsiteY3" fmla="*/ 4533900 h 4533900"/>
            </a:gdLst>
            <a:ahLst/>
            <a:cxnLst>
              <a:cxn ang="0">
                <a:pos x="connsiteX0" y="connsiteY0"/>
              </a:cxn>
              <a:cxn ang="0">
                <a:pos x="connsiteX1" y="connsiteY1"/>
              </a:cxn>
              <a:cxn ang="0">
                <a:pos x="connsiteX2" y="connsiteY2"/>
              </a:cxn>
              <a:cxn ang="0">
                <a:pos x="connsiteX3" y="connsiteY3"/>
              </a:cxn>
            </a:cxnLst>
            <a:rect l="l" t="t" r="r" b="b"/>
            <a:pathLst>
              <a:path w="5219700" h="4533900">
                <a:moveTo>
                  <a:pt x="0" y="0"/>
                </a:moveTo>
                <a:lnTo>
                  <a:pt x="5219700" y="0"/>
                </a:lnTo>
                <a:lnTo>
                  <a:pt x="5219700" y="4533900"/>
                </a:lnTo>
                <a:lnTo>
                  <a:pt x="0" y="4533900"/>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3700560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40A79-D8D7-EAAD-3134-DD318CC8B845}"/>
              </a:ext>
            </a:extLst>
          </p:cNvPr>
          <p:cNvSpPr/>
          <p:nvPr userDrawn="1"/>
        </p:nvSpPr>
        <p:spPr>
          <a:xfrm>
            <a:off x="6477000" y="0"/>
            <a:ext cx="5715000" cy="6858000"/>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6" name="Picture Placeholder 5">
            <a:extLst>
              <a:ext uri="{FF2B5EF4-FFF2-40B4-BE49-F238E27FC236}">
                <a16:creationId xmlns:a16="http://schemas.microsoft.com/office/drawing/2014/main" id="{D38E13B8-4060-4478-8868-1BAF55FB92A6}"/>
              </a:ext>
            </a:extLst>
          </p:cNvPr>
          <p:cNvSpPr>
            <a:spLocks noGrp="1"/>
          </p:cNvSpPr>
          <p:nvPr>
            <p:ph type="pic" sz="quarter" idx="10"/>
          </p:nvPr>
        </p:nvSpPr>
        <p:spPr>
          <a:xfrm>
            <a:off x="5179425" y="1323315"/>
            <a:ext cx="2756390" cy="4277045"/>
          </a:xfrm>
          <a:custGeom>
            <a:avLst/>
            <a:gdLst>
              <a:gd name="connsiteX0" fmla="*/ 0 w 2756390"/>
              <a:gd name="connsiteY0" fmla="*/ 0 h 4277045"/>
              <a:gd name="connsiteX1" fmla="*/ 2756390 w 2756390"/>
              <a:gd name="connsiteY1" fmla="*/ 0 h 4277045"/>
              <a:gd name="connsiteX2" fmla="*/ 2756390 w 2756390"/>
              <a:gd name="connsiteY2" fmla="*/ 4277045 h 4277045"/>
              <a:gd name="connsiteX3" fmla="*/ 0 w 2756390"/>
              <a:gd name="connsiteY3" fmla="*/ 4277045 h 4277045"/>
            </a:gdLst>
            <a:ahLst/>
            <a:cxnLst>
              <a:cxn ang="0">
                <a:pos x="connsiteX0" y="connsiteY0"/>
              </a:cxn>
              <a:cxn ang="0">
                <a:pos x="connsiteX1" y="connsiteY1"/>
              </a:cxn>
              <a:cxn ang="0">
                <a:pos x="connsiteX2" y="connsiteY2"/>
              </a:cxn>
              <a:cxn ang="0">
                <a:pos x="connsiteX3" y="connsiteY3"/>
              </a:cxn>
            </a:cxnLst>
            <a:rect l="l" t="t" r="r" b="b"/>
            <a:pathLst>
              <a:path w="2756390" h="4277045">
                <a:moveTo>
                  <a:pt x="0" y="0"/>
                </a:moveTo>
                <a:lnTo>
                  <a:pt x="2756390" y="0"/>
                </a:lnTo>
                <a:lnTo>
                  <a:pt x="2756390" y="4277045"/>
                </a:lnTo>
                <a:lnTo>
                  <a:pt x="0" y="4277045"/>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28299055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43C13E-6737-9FDE-C413-C9AE376F480D}"/>
              </a:ext>
            </a:extLst>
          </p:cNvPr>
          <p:cNvSpPr/>
          <p:nvPr userDrawn="1"/>
        </p:nvSpPr>
        <p:spPr>
          <a:xfrm>
            <a:off x="1" y="0"/>
            <a:ext cx="3378894" cy="6858000"/>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6" name="Picture Placeholder 5">
            <a:extLst>
              <a:ext uri="{FF2B5EF4-FFF2-40B4-BE49-F238E27FC236}">
                <a16:creationId xmlns:a16="http://schemas.microsoft.com/office/drawing/2014/main" id="{B50E3C72-917D-2F93-D81B-C88164D5C64F}"/>
              </a:ext>
            </a:extLst>
          </p:cNvPr>
          <p:cNvSpPr>
            <a:spLocks noGrp="1"/>
          </p:cNvSpPr>
          <p:nvPr>
            <p:ph type="pic" sz="quarter" idx="10"/>
          </p:nvPr>
        </p:nvSpPr>
        <p:spPr>
          <a:xfrm>
            <a:off x="1601434" y="1792902"/>
            <a:ext cx="3440629" cy="2044717"/>
          </a:xfrm>
          <a:custGeom>
            <a:avLst/>
            <a:gdLst>
              <a:gd name="connsiteX0" fmla="*/ 0 w 3440629"/>
              <a:gd name="connsiteY0" fmla="*/ 0 h 2044717"/>
              <a:gd name="connsiteX1" fmla="*/ 3440629 w 3440629"/>
              <a:gd name="connsiteY1" fmla="*/ 0 h 2044717"/>
              <a:gd name="connsiteX2" fmla="*/ 3440629 w 3440629"/>
              <a:gd name="connsiteY2" fmla="*/ 2044717 h 2044717"/>
              <a:gd name="connsiteX3" fmla="*/ 0 w 3440629"/>
              <a:gd name="connsiteY3" fmla="*/ 2044717 h 2044717"/>
            </a:gdLst>
            <a:ahLst/>
            <a:cxnLst>
              <a:cxn ang="0">
                <a:pos x="connsiteX0" y="connsiteY0"/>
              </a:cxn>
              <a:cxn ang="0">
                <a:pos x="connsiteX1" y="connsiteY1"/>
              </a:cxn>
              <a:cxn ang="0">
                <a:pos x="connsiteX2" y="connsiteY2"/>
              </a:cxn>
              <a:cxn ang="0">
                <a:pos x="connsiteX3" y="connsiteY3"/>
              </a:cxn>
            </a:cxnLst>
            <a:rect l="l" t="t" r="r" b="b"/>
            <a:pathLst>
              <a:path w="3440629" h="2044717">
                <a:moveTo>
                  <a:pt x="0" y="0"/>
                </a:moveTo>
                <a:lnTo>
                  <a:pt x="3440629" y="0"/>
                </a:lnTo>
                <a:lnTo>
                  <a:pt x="3440629" y="2044717"/>
                </a:lnTo>
                <a:lnTo>
                  <a:pt x="0" y="2044717"/>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37860028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F0228B-F5E7-B8BC-0A40-3C7F08352222}"/>
              </a:ext>
            </a:extLst>
          </p:cNvPr>
          <p:cNvSpPr/>
          <p:nvPr userDrawn="1"/>
        </p:nvSpPr>
        <p:spPr>
          <a:xfrm>
            <a:off x="8757904" y="0"/>
            <a:ext cx="3434096" cy="6858000"/>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6" name="Picture Placeholder 5">
            <a:extLst>
              <a:ext uri="{FF2B5EF4-FFF2-40B4-BE49-F238E27FC236}">
                <a16:creationId xmlns:a16="http://schemas.microsoft.com/office/drawing/2014/main" id="{4234ABA2-2D67-F476-D1E1-7B8ECF617149}"/>
              </a:ext>
            </a:extLst>
          </p:cNvPr>
          <p:cNvSpPr>
            <a:spLocks noGrp="1"/>
          </p:cNvSpPr>
          <p:nvPr>
            <p:ph type="pic" sz="quarter" idx="10"/>
          </p:nvPr>
        </p:nvSpPr>
        <p:spPr>
          <a:xfrm>
            <a:off x="7065471" y="1675000"/>
            <a:ext cx="2498034" cy="5182999"/>
          </a:xfrm>
          <a:custGeom>
            <a:avLst/>
            <a:gdLst>
              <a:gd name="connsiteX0" fmla="*/ 0 w 2498034"/>
              <a:gd name="connsiteY0" fmla="*/ 0 h 5182999"/>
              <a:gd name="connsiteX1" fmla="*/ 2498034 w 2498034"/>
              <a:gd name="connsiteY1" fmla="*/ 0 h 5182999"/>
              <a:gd name="connsiteX2" fmla="*/ 2498034 w 2498034"/>
              <a:gd name="connsiteY2" fmla="*/ 5182999 h 5182999"/>
              <a:gd name="connsiteX3" fmla="*/ 0 w 2498034"/>
              <a:gd name="connsiteY3" fmla="*/ 5182999 h 5182999"/>
            </a:gdLst>
            <a:ahLst/>
            <a:cxnLst>
              <a:cxn ang="0">
                <a:pos x="connsiteX0" y="connsiteY0"/>
              </a:cxn>
              <a:cxn ang="0">
                <a:pos x="connsiteX1" y="connsiteY1"/>
              </a:cxn>
              <a:cxn ang="0">
                <a:pos x="connsiteX2" y="connsiteY2"/>
              </a:cxn>
              <a:cxn ang="0">
                <a:pos x="connsiteX3" y="connsiteY3"/>
              </a:cxn>
            </a:cxnLst>
            <a:rect l="l" t="t" r="r" b="b"/>
            <a:pathLst>
              <a:path w="2498034" h="5182999">
                <a:moveTo>
                  <a:pt x="0" y="0"/>
                </a:moveTo>
                <a:lnTo>
                  <a:pt x="2498034" y="0"/>
                </a:lnTo>
                <a:lnTo>
                  <a:pt x="2498034" y="5182999"/>
                </a:lnTo>
                <a:lnTo>
                  <a:pt x="0" y="5182999"/>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2568161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49F688-3402-8E52-55D0-CA6057DBBFDE}"/>
              </a:ext>
            </a:extLst>
          </p:cNvPr>
          <p:cNvSpPr/>
          <p:nvPr userDrawn="1"/>
        </p:nvSpPr>
        <p:spPr>
          <a:xfrm>
            <a:off x="7981950" y="1657350"/>
            <a:ext cx="4210050" cy="453390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2" name="Rectangle 1">
            <a:extLst>
              <a:ext uri="{FF2B5EF4-FFF2-40B4-BE49-F238E27FC236}">
                <a16:creationId xmlns:a16="http://schemas.microsoft.com/office/drawing/2014/main" id="{93E47C69-459C-D92E-7DA3-0652592AF4CA}"/>
              </a:ext>
            </a:extLst>
          </p:cNvPr>
          <p:cNvSpPr/>
          <p:nvPr userDrawn="1"/>
        </p:nvSpPr>
        <p:spPr>
          <a:xfrm>
            <a:off x="6950391" y="3429000"/>
            <a:ext cx="2819400" cy="3428998"/>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6" name="Picture Placeholder 5">
            <a:extLst>
              <a:ext uri="{FF2B5EF4-FFF2-40B4-BE49-F238E27FC236}">
                <a16:creationId xmlns:a16="http://schemas.microsoft.com/office/drawing/2014/main" id="{5FFD10F3-6C9E-60E3-AE4E-40873E7CED8E}"/>
              </a:ext>
            </a:extLst>
          </p:cNvPr>
          <p:cNvSpPr>
            <a:spLocks noGrp="1"/>
          </p:cNvSpPr>
          <p:nvPr>
            <p:ph type="pic" sz="quarter" idx="10"/>
          </p:nvPr>
        </p:nvSpPr>
        <p:spPr>
          <a:xfrm>
            <a:off x="7938132" y="0"/>
            <a:ext cx="3663318" cy="5200650"/>
          </a:xfrm>
          <a:custGeom>
            <a:avLst/>
            <a:gdLst>
              <a:gd name="connsiteX0" fmla="*/ 0 w 3663318"/>
              <a:gd name="connsiteY0" fmla="*/ 0 h 5200650"/>
              <a:gd name="connsiteX1" fmla="*/ 3663318 w 3663318"/>
              <a:gd name="connsiteY1" fmla="*/ 0 h 5200650"/>
              <a:gd name="connsiteX2" fmla="*/ 3663318 w 3663318"/>
              <a:gd name="connsiteY2" fmla="*/ 5200650 h 5200650"/>
              <a:gd name="connsiteX3" fmla="*/ 0 w 3663318"/>
              <a:gd name="connsiteY3" fmla="*/ 5200650 h 5200650"/>
            </a:gdLst>
            <a:ahLst/>
            <a:cxnLst>
              <a:cxn ang="0">
                <a:pos x="connsiteX0" y="connsiteY0"/>
              </a:cxn>
              <a:cxn ang="0">
                <a:pos x="connsiteX1" y="connsiteY1"/>
              </a:cxn>
              <a:cxn ang="0">
                <a:pos x="connsiteX2" y="connsiteY2"/>
              </a:cxn>
              <a:cxn ang="0">
                <a:pos x="connsiteX3" y="connsiteY3"/>
              </a:cxn>
            </a:cxnLst>
            <a:rect l="l" t="t" r="r" b="b"/>
            <a:pathLst>
              <a:path w="3663318" h="5200650">
                <a:moveTo>
                  <a:pt x="0" y="0"/>
                </a:moveTo>
                <a:lnTo>
                  <a:pt x="3663318" y="0"/>
                </a:lnTo>
                <a:lnTo>
                  <a:pt x="3663318" y="5200650"/>
                </a:lnTo>
                <a:lnTo>
                  <a:pt x="0" y="5200650"/>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23445213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E34089-96CA-6394-A5E1-99F845F07B9E}"/>
              </a:ext>
            </a:extLst>
          </p:cNvPr>
          <p:cNvSpPr/>
          <p:nvPr userDrawn="1"/>
        </p:nvSpPr>
        <p:spPr>
          <a:xfrm>
            <a:off x="1562100" y="0"/>
            <a:ext cx="4533900" cy="619125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4" name="Rectangle 3">
            <a:extLst>
              <a:ext uri="{FF2B5EF4-FFF2-40B4-BE49-F238E27FC236}">
                <a16:creationId xmlns:a16="http://schemas.microsoft.com/office/drawing/2014/main" id="{E9F7AB6E-7909-74CF-3430-9FD67E415A46}"/>
              </a:ext>
            </a:extLst>
          </p:cNvPr>
          <p:cNvSpPr/>
          <p:nvPr userDrawn="1"/>
        </p:nvSpPr>
        <p:spPr>
          <a:xfrm>
            <a:off x="2438400" y="3429000"/>
            <a:ext cx="2743200" cy="3428998"/>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8" name="Picture Placeholder 7">
            <a:extLst>
              <a:ext uri="{FF2B5EF4-FFF2-40B4-BE49-F238E27FC236}">
                <a16:creationId xmlns:a16="http://schemas.microsoft.com/office/drawing/2014/main" id="{DF1AE5FC-5F48-15A4-E96F-0836EF73D3D9}"/>
              </a:ext>
            </a:extLst>
          </p:cNvPr>
          <p:cNvSpPr>
            <a:spLocks noGrp="1"/>
          </p:cNvSpPr>
          <p:nvPr>
            <p:ph type="pic" sz="quarter" idx="10"/>
          </p:nvPr>
        </p:nvSpPr>
        <p:spPr>
          <a:xfrm>
            <a:off x="0" y="685800"/>
            <a:ext cx="4286250" cy="4591050"/>
          </a:xfrm>
          <a:custGeom>
            <a:avLst/>
            <a:gdLst>
              <a:gd name="connsiteX0" fmla="*/ 0 w 4286250"/>
              <a:gd name="connsiteY0" fmla="*/ 0 h 4591050"/>
              <a:gd name="connsiteX1" fmla="*/ 4286250 w 4286250"/>
              <a:gd name="connsiteY1" fmla="*/ 0 h 4591050"/>
              <a:gd name="connsiteX2" fmla="*/ 4286250 w 4286250"/>
              <a:gd name="connsiteY2" fmla="*/ 4591050 h 4591050"/>
              <a:gd name="connsiteX3" fmla="*/ 0 w 4286250"/>
              <a:gd name="connsiteY3" fmla="*/ 4591050 h 4591050"/>
            </a:gdLst>
            <a:ahLst/>
            <a:cxnLst>
              <a:cxn ang="0">
                <a:pos x="connsiteX0" y="connsiteY0"/>
              </a:cxn>
              <a:cxn ang="0">
                <a:pos x="connsiteX1" y="connsiteY1"/>
              </a:cxn>
              <a:cxn ang="0">
                <a:pos x="connsiteX2" y="connsiteY2"/>
              </a:cxn>
              <a:cxn ang="0">
                <a:pos x="connsiteX3" y="connsiteY3"/>
              </a:cxn>
            </a:cxnLst>
            <a:rect l="l" t="t" r="r" b="b"/>
            <a:pathLst>
              <a:path w="4286250" h="4591050">
                <a:moveTo>
                  <a:pt x="0" y="0"/>
                </a:moveTo>
                <a:lnTo>
                  <a:pt x="4286250" y="0"/>
                </a:lnTo>
                <a:lnTo>
                  <a:pt x="4286250" y="4591050"/>
                </a:lnTo>
                <a:lnTo>
                  <a:pt x="0" y="4591050"/>
                </a:lnTo>
                <a:close/>
              </a:path>
            </a:pathLst>
          </a:custGeom>
          <a:solidFill>
            <a:schemeClr val="bg1">
              <a:lumMod val="8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1213734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FA7BCA-BB92-3F6A-C037-2821B0489D3C}"/>
              </a:ext>
            </a:extLst>
          </p:cNvPr>
          <p:cNvSpPr/>
          <p:nvPr userDrawn="1"/>
        </p:nvSpPr>
        <p:spPr>
          <a:xfrm>
            <a:off x="2419350" y="1562100"/>
            <a:ext cx="3676645" cy="529590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3" name="Rectangle 2">
            <a:extLst>
              <a:ext uri="{FF2B5EF4-FFF2-40B4-BE49-F238E27FC236}">
                <a16:creationId xmlns:a16="http://schemas.microsoft.com/office/drawing/2014/main" id="{00531AEF-DAFC-5615-259A-41388712C429}"/>
              </a:ext>
            </a:extLst>
          </p:cNvPr>
          <p:cNvSpPr/>
          <p:nvPr userDrawn="1"/>
        </p:nvSpPr>
        <p:spPr>
          <a:xfrm>
            <a:off x="1504950" y="3448050"/>
            <a:ext cx="3676650" cy="272415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7" name="Picture Placeholder 6">
            <a:extLst>
              <a:ext uri="{FF2B5EF4-FFF2-40B4-BE49-F238E27FC236}">
                <a16:creationId xmlns:a16="http://schemas.microsoft.com/office/drawing/2014/main" id="{73D505EA-EC7E-9F2E-DEEE-3B63D39D4886}"/>
              </a:ext>
            </a:extLst>
          </p:cNvPr>
          <p:cNvSpPr>
            <a:spLocks noGrp="1"/>
          </p:cNvSpPr>
          <p:nvPr>
            <p:ph type="pic" sz="quarter" idx="10"/>
          </p:nvPr>
        </p:nvSpPr>
        <p:spPr>
          <a:xfrm>
            <a:off x="-1" y="-1"/>
            <a:ext cx="4305300" cy="5295900"/>
          </a:xfrm>
          <a:custGeom>
            <a:avLst/>
            <a:gdLst>
              <a:gd name="connsiteX0" fmla="*/ 0 w 4305300"/>
              <a:gd name="connsiteY0" fmla="*/ 0 h 5295900"/>
              <a:gd name="connsiteX1" fmla="*/ 4305300 w 4305300"/>
              <a:gd name="connsiteY1" fmla="*/ 0 h 5295900"/>
              <a:gd name="connsiteX2" fmla="*/ 4305300 w 4305300"/>
              <a:gd name="connsiteY2" fmla="*/ 5295900 h 5295900"/>
              <a:gd name="connsiteX3" fmla="*/ 0 w 4305300"/>
              <a:gd name="connsiteY3" fmla="*/ 5295900 h 5295900"/>
            </a:gdLst>
            <a:ahLst/>
            <a:cxnLst>
              <a:cxn ang="0">
                <a:pos x="connsiteX0" y="connsiteY0"/>
              </a:cxn>
              <a:cxn ang="0">
                <a:pos x="connsiteX1" y="connsiteY1"/>
              </a:cxn>
              <a:cxn ang="0">
                <a:pos x="connsiteX2" y="connsiteY2"/>
              </a:cxn>
              <a:cxn ang="0">
                <a:pos x="connsiteX3" y="connsiteY3"/>
              </a:cxn>
            </a:cxnLst>
            <a:rect l="l" t="t" r="r" b="b"/>
            <a:pathLst>
              <a:path w="4305300" h="5295900">
                <a:moveTo>
                  <a:pt x="0" y="0"/>
                </a:moveTo>
                <a:lnTo>
                  <a:pt x="4305300" y="0"/>
                </a:lnTo>
                <a:lnTo>
                  <a:pt x="4305300" y="5295900"/>
                </a:lnTo>
                <a:lnTo>
                  <a:pt x="0" y="529590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36954477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612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382727-642A-BD68-0CD3-0A1235D06FD8}"/>
              </a:ext>
            </a:extLst>
          </p:cNvPr>
          <p:cNvSpPr/>
          <p:nvPr userDrawn="1"/>
        </p:nvSpPr>
        <p:spPr>
          <a:xfrm>
            <a:off x="7934327" y="0"/>
            <a:ext cx="4257673" cy="685800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4" name="Rectangle 3">
            <a:extLst>
              <a:ext uri="{FF2B5EF4-FFF2-40B4-BE49-F238E27FC236}">
                <a16:creationId xmlns:a16="http://schemas.microsoft.com/office/drawing/2014/main" id="{6D4DED61-647F-05D7-7E68-068D4C23B2FE}"/>
              </a:ext>
            </a:extLst>
          </p:cNvPr>
          <p:cNvSpPr/>
          <p:nvPr userDrawn="1"/>
        </p:nvSpPr>
        <p:spPr>
          <a:xfrm>
            <a:off x="6096000" y="2533650"/>
            <a:ext cx="3676650" cy="36576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8" name="Picture Placeholder 7">
            <a:extLst>
              <a:ext uri="{FF2B5EF4-FFF2-40B4-BE49-F238E27FC236}">
                <a16:creationId xmlns:a16="http://schemas.microsoft.com/office/drawing/2014/main" id="{7FE29357-4C20-6F9B-F89B-5D632C1B374C}"/>
              </a:ext>
            </a:extLst>
          </p:cNvPr>
          <p:cNvSpPr>
            <a:spLocks noGrp="1"/>
          </p:cNvSpPr>
          <p:nvPr>
            <p:ph type="pic" sz="quarter" idx="10"/>
          </p:nvPr>
        </p:nvSpPr>
        <p:spPr>
          <a:xfrm>
            <a:off x="7038977" y="666750"/>
            <a:ext cx="4572000" cy="2762250"/>
          </a:xfrm>
          <a:custGeom>
            <a:avLst/>
            <a:gdLst>
              <a:gd name="connsiteX0" fmla="*/ 0 w 4572000"/>
              <a:gd name="connsiteY0" fmla="*/ 0 h 2762250"/>
              <a:gd name="connsiteX1" fmla="*/ 4572000 w 4572000"/>
              <a:gd name="connsiteY1" fmla="*/ 0 h 2762250"/>
              <a:gd name="connsiteX2" fmla="*/ 4572000 w 4572000"/>
              <a:gd name="connsiteY2" fmla="*/ 2762250 h 2762250"/>
              <a:gd name="connsiteX3" fmla="*/ 0 w 4572000"/>
              <a:gd name="connsiteY3" fmla="*/ 2762250 h 2762250"/>
            </a:gdLst>
            <a:ahLst/>
            <a:cxnLst>
              <a:cxn ang="0">
                <a:pos x="connsiteX0" y="connsiteY0"/>
              </a:cxn>
              <a:cxn ang="0">
                <a:pos x="connsiteX1" y="connsiteY1"/>
              </a:cxn>
              <a:cxn ang="0">
                <a:pos x="connsiteX2" y="connsiteY2"/>
              </a:cxn>
              <a:cxn ang="0">
                <a:pos x="connsiteX3" y="connsiteY3"/>
              </a:cxn>
            </a:cxnLst>
            <a:rect l="l" t="t" r="r" b="b"/>
            <a:pathLst>
              <a:path w="4572000" h="2762250">
                <a:moveTo>
                  <a:pt x="0" y="0"/>
                </a:moveTo>
                <a:lnTo>
                  <a:pt x="4572000" y="0"/>
                </a:lnTo>
                <a:lnTo>
                  <a:pt x="4572000" y="2762250"/>
                </a:lnTo>
                <a:lnTo>
                  <a:pt x="0" y="276225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2770561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224D0B-F0E1-4EDD-0CD0-DBE1134F45D8}"/>
              </a:ext>
            </a:extLst>
          </p:cNvPr>
          <p:cNvSpPr/>
          <p:nvPr userDrawn="1"/>
        </p:nvSpPr>
        <p:spPr>
          <a:xfrm>
            <a:off x="5948412" y="685800"/>
            <a:ext cx="4687504" cy="61722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8" name="Picture Placeholder 7">
            <a:extLst>
              <a:ext uri="{FF2B5EF4-FFF2-40B4-BE49-F238E27FC236}">
                <a16:creationId xmlns:a16="http://schemas.microsoft.com/office/drawing/2014/main" id="{2A1399ED-BA47-CA51-8020-C9F8DBFB4D57}"/>
              </a:ext>
            </a:extLst>
          </p:cNvPr>
          <p:cNvSpPr>
            <a:spLocks noGrp="1"/>
          </p:cNvSpPr>
          <p:nvPr>
            <p:ph type="pic" sz="quarter" idx="10"/>
          </p:nvPr>
        </p:nvSpPr>
        <p:spPr>
          <a:xfrm>
            <a:off x="600075" y="4324349"/>
            <a:ext cx="7324724" cy="2533650"/>
          </a:xfrm>
          <a:custGeom>
            <a:avLst/>
            <a:gdLst>
              <a:gd name="connsiteX0" fmla="*/ 0 w 7324724"/>
              <a:gd name="connsiteY0" fmla="*/ 0 h 2533650"/>
              <a:gd name="connsiteX1" fmla="*/ 7324724 w 7324724"/>
              <a:gd name="connsiteY1" fmla="*/ 0 h 2533650"/>
              <a:gd name="connsiteX2" fmla="*/ 7324724 w 7324724"/>
              <a:gd name="connsiteY2" fmla="*/ 2533650 h 2533650"/>
              <a:gd name="connsiteX3" fmla="*/ 0 w 7324724"/>
              <a:gd name="connsiteY3" fmla="*/ 2533650 h 2533650"/>
            </a:gdLst>
            <a:ahLst/>
            <a:cxnLst>
              <a:cxn ang="0">
                <a:pos x="connsiteX0" y="connsiteY0"/>
              </a:cxn>
              <a:cxn ang="0">
                <a:pos x="connsiteX1" y="connsiteY1"/>
              </a:cxn>
              <a:cxn ang="0">
                <a:pos x="connsiteX2" y="connsiteY2"/>
              </a:cxn>
              <a:cxn ang="0">
                <a:pos x="connsiteX3" y="connsiteY3"/>
              </a:cxn>
            </a:cxnLst>
            <a:rect l="l" t="t" r="r" b="b"/>
            <a:pathLst>
              <a:path w="7324724" h="2533650">
                <a:moveTo>
                  <a:pt x="0" y="0"/>
                </a:moveTo>
                <a:lnTo>
                  <a:pt x="7324724" y="0"/>
                </a:lnTo>
                <a:lnTo>
                  <a:pt x="7324724" y="2533650"/>
                </a:lnTo>
                <a:lnTo>
                  <a:pt x="0" y="253365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3" name="Picture Placeholder 12">
            <a:extLst>
              <a:ext uri="{FF2B5EF4-FFF2-40B4-BE49-F238E27FC236}">
                <a16:creationId xmlns:a16="http://schemas.microsoft.com/office/drawing/2014/main" id="{1779E57D-6770-B1DF-0206-833DB14D7C20}"/>
              </a:ext>
            </a:extLst>
          </p:cNvPr>
          <p:cNvSpPr>
            <a:spLocks noGrp="1"/>
          </p:cNvSpPr>
          <p:nvPr>
            <p:ph type="pic" sz="quarter" idx="11"/>
          </p:nvPr>
        </p:nvSpPr>
        <p:spPr>
          <a:xfrm>
            <a:off x="9683014" y="1581149"/>
            <a:ext cx="2508986" cy="4610100"/>
          </a:xfrm>
          <a:custGeom>
            <a:avLst/>
            <a:gdLst>
              <a:gd name="connsiteX0" fmla="*/ 0 w 2508986"/>
              <a:gd name="connsiteY0" fmla="*/ 0 h 4610100"/>
              <a:gd name="connsiteX1" fmla="*/ 2508986 w 2508986"/>
              <a:gd name="connsiteY1" fmla="*/ 0 h 4610100"/>
              <a:gd name="connsiteX2" fmla="*/ 2508986 w 2508986"/>
              <a:gd name="connsiteY2" fmla="*/ 4610100 h 4610100"/>
              <a:gd name="connsiteX3" fmla="*/ 0 w 2508986"/>
              <a:gd name="connsiteY3" fmla="*/ 4610100 h 4610100"/>
            </a:gdLst>
            <a:ahLst/>
            <a:cxnLst>
              <a:cxn ang="0">
                <a:pos x="connsiteX0" y="connsiteY0"/>
              </a:cxn>
              <a:cxn ang="0">
                <a:pos x="connsiteX1" y="connsiteY1"/>
              </a:cxn>
              <a:cxn ang="0">
                <a:pos x="connsiteX2" y="connsiteY2"/>
              </a:cxn>
              <a:cxn ang="0">
                <a:pos x="connsiteX3" y="connsiteY3"/>
              </a:cxn>
            </a:cxnLst>
            <a:rect l="l" t="t" r="r" b="b"/>
            <a:pathLst>
              <a:path w="2508986" h="4610100">
                <a:moveTo>
                  <a:pt x="0" y="0"/>
                </a:moveTo>
                <a:lnTo>
                  <a:pt x="2508986" y="0"/>
                </a:lnTo>
                <a:lnTo>
                  <a:pt x="2508986" y="4610100"/>
                </a:lnTo>
                <a:lnTo>
                  <a:pt x="0" y="461010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26655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0EDBD6-3114-80F7-4BEA-6D45546786EA}"/>
              </a:ext>
            </a:extLst>
          </p:cNvPr>
          <p:cNvSpPr/>
          <p:nvPr userDrawn="1"/>
        </p:nvSpPr>
        <p:spPr>
          <a:xfrm>
            <a:off x="6134101" y="0"/>
            <a:ext cx="3638550" cy="685800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3" name="Rectangle 2">
            <a:extLst>
              <a:ext uri="{FF2B5EF4-FFF2-40B4-BE49-F238E27FC236}">
                <a16:creationId xmlns:a16="http://schemas.microsoft.com/office/drawing/2014/main" id="{587BB8C8-E693-8307-C831-09287C7DB030}"/>
              </a:ext>
            </a:extLst>
          </p:cNvPr>
          <p:cNvSpPr/>
          <p:nvPr userDrawn="1"/>
        </p:nvSpPr>
        <p:spPr>
          <a:xfrm>
            <a:off x="6991350" y="2495550"/>
            <a:ext cx="3657600" cy="36576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8" name="Picture Placeholder 7">
            <a:extLst>
              <a:ext uri="{FF2B5EF4-FFF2-40B4-BE49-F238E27FC236}">
                <a16:creationId xmlns:a16="http://schemas.microsoft.com/office/drawing/2014/main" id="{1C6C46F4-9761-966E-1088-8322230E8235}"/>
              </a:ext>
            </a:extLst>
          </p:cNvPr>
          <p:cNvSpPr>
            <a:spLocks noGrp="1"/>
          </p:cNvSpPr>
          <p:nvPr>
            <p:ph type="pic" sz="quarter" idx="10"/>
          </p:nvPr>
        </p:nvSpPr>
        <p:spPr>
          <a:xfrm>
            <a:off x="7943850" y="704850"/>
            <a:ext cx="3657600" cy="4552950"/>
          </a:xfrm>
          <a:custGeom>
            <a:avLst/>
            <a:gdLst>
              <a:gd name="connsiteX0" fmla="*/ 0 w 3657600"/>
              <a:gd name="connsiteY0" fmla="*/ 0 h 4552950"/>
              <a:gd name="connsiteX1" fmla="*/ 3657600 w 3657600"/>
              <a:gd name="connsiteY1" fmla="*/ 0 h 4552950"/>
              <a:gd name="connsiteX2" fmla="*/ 3657600 w 3657600"/>
              <a:gd name="connsiteY2" fmla="*/ 4552950 h 4552950"/>
              <a:gd name="connsiteX3" fmla="*/ 0 w 3657600"/>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3657600" h="4552950">
                <a:moveTo>
                  <a:pt x="0" y="0"/>
                </a:moveTo>
                <a:lnTo>
                  <a:pt x="3657600" y="0"/>
                </a:lnTo>
                <a:lnTo>
                  <a:pt x="3657600" y="4552950"/>
                </a:lnTo>
                <a:lnTo>
                  <a:pt x="0" y="455295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1" name="Picture Placeholder 10">
            <a:extLst>
              <a:ext uri="{FF2B5EF4-FFF2-40B4-BE49-F238E27FC236}">
                <a16:creationId xmlns:a16="http://schemas.microsoft.com/office/drawing/2014/main" id="{2A405034-A78D-03CA-7355-CB8988D81E57}"/>
              </a:ext>
            </a:extLst>
          </p:cNvPr>
          <p:cNvSpPr>
            <a:spLocks noGrp="1"/>
          </p:cNvSpPr>
          <p:nvPr>
            <p:ph type="pic" sz="quarter" idx="11"/>
          </p:nvPr>
        </p:nvSpPr>
        <p:spPr>
          <a:xfrm>
            <a:off x="5162549" y="4362450"/>
            <a:ext cx="3657600" cy="2495550"/>
          </a:xfrm>
          <a:custGeom>
            <a:avLst/>
            <a:gdLst>
              <a:gd name="connsiteX0" fmla="*/ 0 w 3657600"/>
              <a:gd name="connsiteY0" fmla="*/ 0 h 2495550"/>
              <a:gd name="connsiteX1" fmla="*/ 3657600 w 3657600"/>
              <a:gd name="connsiteY1" fmla="*/ 0 h 2495550"/>
              <a:gd name="connsiteX2" fmla="*/ 3657600 w 3657600"/>
              <a:gd name="connsiteY2" fmla="*/ 2495550 h 2495550"/>
              <a:gd name="connsiteX3" fmla="*/ 0 w 3657600"/>
              <a:gd name="connsiteY3" fmla="*/ 2495550 h 2495550"/>
            </a:gdLst>
            <a:ahLst/>
            <a:cxnLst>
              <a:cxn ang="0">
                <a:pos x="connsiteX0" y="connsiteY0"/>
              </a:cxn>
              <a:cxn ang="0">
                <a:pos x="connsiteX1" y="connsiteY1"/>
              </a:cxn>
              <a:cxn ang="0">
                <a:pos x="connsiteX2" y="connsiteY2"/>
              </a:cxn>
              <a:cxn ang="0">
                <a:pos x="connsiteX3" y="connsiteY3"/>
              </a:cxn>
            </a:cxnLst>
            <a:rect l="l" t="t" r="r" b="b"/>
            <a:pathLst>
              <a:path w="3657600" h="2495550">
                <a:moveTo>
                  <a:pt x="0" y="0"/>
                </a:moveTo>
                <a:lnTo>
                  <a:pt x="3657600" y="0"/>
                </a:lnTo>
                <a:lnTo>
                  <a:pt x="3657600" y="2495550"/>
                </a:lnTo>
                <a:lnTo>
                  <a:pt x="0" y="2495550"/>
                </a:lnTo>
                <a:close/>
              </a:path>
            </a:pathLst>
          </a:custGeom>
          <a:solidFill>
            <a:schemeClr val="bg1">
              <a:lumMod val="6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13957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CFE878-865E-523F-4296-18AFF38106D5}"/>
              </a:ext>
            </a:extLst>
          </p:cNvPr>
          <p:cNvSpPr/>
          <p:nvPr userDrawn="1"/>
        </p:nvSpPr>
        <p:spPr>
          <a:xfrm>
            <a:off x="1524000" y="2552700"/>
            <a:ext cx="3657600" cy="43053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8" name="Picture Placeholder 7">
            <a:extLst>
              <a:ext uri="{FF2B5EF4-FFF2-40B4-BE49-F238E27FC236}">
                <a16:creationId xmlns:a16="http://schemas.microsoft.com/office/drawing/2014/main" id="{827DFDCD-552C-FDA7-5A3D-F40266D3F1F4}"/>
              </a:ext>
            </a:extLst>
          </p:cNvPr>
          <p:cNvSpPr>
            <a:spLocks noGrp="1"/>
          </p:cNvSpPr>
          <p:nvPr>
            <p:ph type="pic" sz="quarter" idx="10"/>
          </p:nvPr>
        </p:nvSpPr>
        <p:spPr>
          <a:xfrm>
            <a:off x="628650" y="-1"/>
            <a:ext cx="3657600" cy="5257800"/>
          </a:xfrm>
          <a:custGeom>
            <a:avLst/>
            <a:gdLst>
              <a:gd name="connsiteX0" fmla="*/ 0 w 3657600"/>
              <a:gd name="connsiteY0" fmla="*/ 0 h 5257800"/>
              <a:gd name="connsiteX1" fmla="*/ 3657600 w 3657600"/>
              <a:gd name="connsiteY1" fmla="*/ 0 h 5257800"/>
              <a:gd name="connsiteX2" fmla="*/ 3657600 w 3657600"/>
              <a:gd name="connsiteY2" fmla="*/ 5257800 h 5257800"/>
              <a:gd name="connsiteX3" fmla="*/ 0 w 3657600"/>
              <a:gd name="connsiteY3" fmla="*/ 5257800 h 5257800"/>
            </a:gdLst>
            <a:ahLst/>
            <a:cxnLst>
              <a:cxn ang="0">
                <a:pos x="connsiteX0" y="connsiteY0"/>
              </a:cxn>
              <a:cxn ang="0">
                <a:pos x="connsiteX1" y="connsiteY1"/>
              </a:cxn>
              <a:cxn ang="0">
                <a:pos x="connsiteX2" y="connsiteY2"/>
              </a:cxn>
              <a:cxn ang="0">
                <a:pos x="connsiteX3" y="connsiteY3"/>
              </a:cxn>
            </a:cxnLst>
            <a:rect l="l" t="t" r="r" b="b"/>
            <a:pathLst>
              <a:path w="3657600" h="5257800">
                <a:moveTo>
                  <a:pt x="0" y="0"/>
                </a:moveTo>
                <a:lnTo>
                  <a:pt x="3657600" y="0"/>
                </a:lnTo>
                <a:lnTo>
                  <a:pt x="3657600" y="5257800"/>
                </a:lnTo>
                <a:lnTo>
                  <a:pt x="0" y="5257800"/>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3830039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56D1BE-CBCB-4A97-0ED1-129CFEDC9293}"/>
              </a:ext>
            </a:extLst>
          </p:cNvPr>
          <p:cNvSpPr/>
          <p:nvPr userDrawn="1"/>
        </p:nvSpPr>
        <p:spPr>
          <a:xfrm>
            <a:off x="6991350" y="4343400"/>
            <a:ext cx="3657600" cy="25146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7" name="Picture Placeholder 6">
            <a:extLst>
              <a:ext uri="{FF2B5EF4-FFF2-40B4-BE49-F238E27FC236}">
                <a16:creationId xmlns:a16="http://schemas.microsoft.com/office/drawing/2014/main" id="{8E4BC633-8AC0-03DC-3A2E-0969FC3A7038}"/>
              </a:ext>
            </a:extLst>
          </p:cNvPr>
          <p:cNvSpPr>
            <a:spLocks noGrp="1"/>
          </p:cNvSpPr>
          <p:nvPr>
            <p:ph type="pic" sz="quarter" idx="10"/>
          </p:nvPr>
        </p:nvSpPr>
        <p:spPr>
          <a:xfrm>
            <a:off x="4116779" y="3409950"/>
            <a:ext cx="3958441" cy="2781369"/>
          </a:xfrm>
          <a:custGeom>
            <a:avLst/>
            <a:gdLst>
              <a:gd name="connsiteX0" fmla="*/ 0 w 3958441"/>
              <a:gd name="connsiteY0" fmla="*/ 0 h 2781369"/>
              <a:gd name="connsiteX1" fmla="*/ 3958441 w 3958441"/>
              <a:gd name="connsiteY1" fmla="*/ 0 h 2781369"/>
              <a:gd name="connsiteX2" fmla="*/ 3958441 w 3958441"/>
              <a:gd name="connsiteY2" fmla="*/ 2781369 h 2781369"/>
              <a:gd name="connsiteX3" fmla="*/ 0 w 3958441"/>
              <a:gd name="connsiteY3" fmla="*/ 2781369 h 2781369"/>
            </a:gdLst>
            <a:ahLst/>
            <a:cxnLst>
              <a:cxn ang="0">
                <a:pos x="connsiteX0" y="connsiteY0"/>
              </a:cxn>
              <a:cxn ang="0">
                <a:pos x="connsiteX1" y="connsiteY1"/>
              </a:cxn>
              <a:cxn ang="0">
                <a:pos x="connsiteX2" y="connsiteY2"/>
              </a:cxn>
              <a:cxn ang="0">
                <a:pos x="connsiteX3" y="connsiteY3"/>
              </a:cxn>
            </a:cxnLst>
            <a:rect l="l" t="t" r="r" b="b"/>
            <a:pathLst>
              <a:path w="3958441" h="2781369">
                <a:moveTo>
                  <a:pt x="0" y="0"/>
                </a:moveTo>
                <a:lnTo>
                  <a:pt x="3958441" y="0"/>
                </a:lnTo>
                <a:lnTo>
                  <a:pt x="3958441" y="2781369"/>
                </a:lnTo>
                <a:lnTo>
                  <a:pt x="0" y="2781369"/>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0" name="Picture Placeholder 9">
            <a:extLst>
              <a:ext uri="{FF2B5EF4-FFF2-40B4-BE49-F238E27FC236}">
                <a16:creationId xmlns:a16="http://schemas.microsoft.com/office/drawing/2014/main" id="{DB265489-75C6-24C0-5E33-C205FBDFADE3}"/>
              </a:ext>
            </a:extLst>
          </p:cNvPr>
          <p:cNvSpPr>
            <a:spLocks noGrp="1"/>
          </p:cNvSpPr>
          <p:nvPr>
            <p:ph type="pic" sz="quarter" idx="11"/>
          </p:nvPr>
        </p:nvSpPr>
        <p:spPr>
          <a:xfrm>
            <a:off x="8233559" y="3409950"/>
            <a:ext cx="3958441" cy="2781369"/>
          </a:xfrm>
          <a:custGeom>
            <a:avLst/>
            <a:gdLst>
              <a:gd name="connsiteX0" fmla="*/ 0 w 3958441"/>
              <a:gd name="connsiteY0" fmla="*/ 0 h 2781369"/>
              <a:gd name="connsiteX1" fmla="*/ 3958441 w 3958441"/>
              <a:gd name="connsiteY1" fmla="*/ 0 h 2781369"/>
              <a:gd name="connsiteX2" fmla="*/ 3958441 w 3958441"/>
              <a:gd name="connsiteY2" fmla="*/ 2781369 h 2781369"/>
              <a:gd name="connsiteX3" fmla="*/ 0 w 3958441"/>
              <a:gd name="connsiteY3" fmla="*/ 2781369 h 2781369"/>
            </a:gdLst>
            <a:ahLst/>
            <a:cxnLst>
              <a:cxn ang="0">
                <a:pos x="connsiteX0" y="connsiteY0"/>
              </a:cxn>
              <a:cxn ang="0">
                <a:pos x="connsiteX1" y="connsiteY1"/>
              </a:cxn>
              <a:cxn ang="0">
                <a:pos x="connsiteX2" y="connsiteY2"/>
              </a:cxn>
              <a:cxn ang="0">
                <a:pos x="connsiteX3" y="connsiteY3"/>
              </a:cxn>
            </a:cxnLst>
            <a:rect l="l" t="t" r="r" b="b"/>
            <a:pathLst>
              <a:path w="3958441" h="2781369">
                <a:moveTo>
                  <a:pt x="0" y="0"/>
                </a:moveTo>
                <a:lnTo>
                  <a:pt x="3958441" y="0"/>
                </a:lnTo>
                <a:lnTo>
                  <a:pt x="3958441" y="2781369"/>
                </a:lnTo>
                <a:lnTo>
                  <a:pt x="0" y="2781369"/>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3376005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58226-3A2E-9DB4-6685-A5DB5E103FA1}"/>
              </a:ext>
            </a:extLst>
          </p:cNvPr>
          <p:cNvSpPr/>
          <p:nvPr userDrawn="1"/>
        </p:nvSpPr>
        <p:spPr>
          <a:xfrm>
            <a:off x="1" y="1600166"/>
            <a:ext cx="3352800" cy="4533934"/>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Encode Sans" pitchFamily="2" charset="77"/>
            </a:endParaRPr>
          </a:p>
        </p:txBody>
      </p:sp>
      <p:sp>
        <p:nvSpPr>
          <p:cNvPr id="7" name="Picture Placeholder 6">
            <a:extLst>
              <a:ext uri="{FF2B5EF4-FFF2-40B4-BE49-F238E27FC236}">
                <a16:creationId xmlns:a16="http://schemas.microsoft.com/office/drawing/2014/main" id="{C28B1B22-8A52-9A0F-AEBC-1D66C5B49FDC}"/>
              </a:ext>
            </a:extLst>
          </p:cNvPr>
          <p:cNvSpPr>
            <a:spLocks noGrp="1"/>
          </p:cNvSpPr>
          <p:nvPr>
            <p:ph type="pic" sz="quarter" idx="10"/>
          </p:nvPr>
        </p:nvSpPr>
        <p:spPr>
          <a:xfrm>
            <a:off x="573479" y="0"/>
            <a:ext cx="4589071" cy="3370133"/>
          </a:xfrm>
          <a:custGeom>
            <a:avLst/>
            <a:gdLst>
              <a:gd name="connsiteX0" fmla="*/ 0 w 4589071"/>
              <a:gd name="connsiteY0" fmla="*/ 0 h 3370133"/>
              <a:gd name="connsiteX1" fmla="*/ 4589071 w 4589071"/>
              <a:gd name="connsiteY1" fmla="*/ 0 h 3370133"/>
              <a:gd name="connsiteX2" fmla="*/ 4589071 w 4589071"/>
              <a:gd name="connsiteY2" fmla="*/ 3370133 h 3370133"/>
              <a:gd name="connsiteX3" fmla="*/ 0 w 4589071"/>
              <a:gd name="connsiteY3" fmla="*/ 3370133 h 3370133"/>
            </a:gdLst>
            <a:ahLst/>
            <a:cxnLst>
              <a:cxn ang="0">
                <a:pos x="connsiteX0" y="connsiteY0"/>
              </a:cxn>
              <a:cxn ang="0">
                <a:pos x="connsiteX1" y="connsiteY1"/>
              </a:cxn>
              <a:cxn ang="0">
                <a:pos x="connsiteX2" y="connsiteY2"/>
              </a:cxn>
              <a:cxn ang="0">
                <a:pos x="connsiteX3" y="connsiteY3"/>
              </a:cxn>
            </a:cxnLst>
            <a:rect l="l" t="t" r="r" b="b"/>
            <a:pathLst>
              <a:path w="4589071" h="3370133">
                <a:moveTo>
                  <a:pt x="0" y="0"/>
                </a:moveTo>
                <a:lnTo>
                  <a:pt x="4589071" y="0"/>
                </a:lnTo>
                <a:lnTo>
                  <a:pt x="4589071" y="3370133"/>
                </a:lnTo>
                <a:lnTo>
                  <a:pt x="0" y="3370133"/>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
        <p:nvSpPr>
          <p:cNvPr id="10" name="Picture Placeholder 9">
            <a:extLst>
              <a:ext uri="{FF2B5EF4-FFF2-40B4-BE49-F238E27FC236}">
                <a16:creationId xmlns:a16="http://schemas.microsoft.com/office/drawing/2014/main" id="{3D41A06B-3080-1C1E-E583-345D1AFB895E}"/>
              </a:ext>
            </a:extLst>
          </p:cNvPr>
          <p:cNvSpPr>
            <a:spLocks noGrp="1"/>
          </p:cNvSpPr>
          <p:nvPr>
            <p:ph type="pic" sz="quarter" idx="11"/>
          </p:nvPr>
        </p:nvSpPr>
        <p:spPr>
          <a:xfrm>
            <a:off x="573479" y="3487867"/>
            <a:ext cx="4589071" cy="3370133"/>
          </a:xfrm>
          <a:custGeom>
            <a:avLst/>
            <a:gdLst>
              <a:gd name="connsiteX0" fmla="*/ 0 w 4589071"/>
              <a:gd name="connsiteY0" fmla="*/ 0 h 3370133"/>
              <a:gd name="connsiteX1" fmla="*/ 4589071 w 4589071"/>
              <a:gd name="connsiteY1" fmla="*/ 0 h 3370133"/>
              <a:gd name="connsiteX2" fmla="*/ 4589071 w 4589071"/>
              <a:gd name="connsiteY2" fmla="*/ 3370133 h 3370133"/>
              <a:gd name="connsiteX3" fmla="*/ 0 w 4589071"/>
              <a:gd name="connsiteY3" fmla="*/ 3370133 h 3370133"/>
            </a:gdLst>
            <a:ahLst/>
            <a:cxnLst>
              <a:cxn ang="0">
                <a:pos x="connsiteX0" y="connsiteY0"/>
              </a:cxn>
              <a:cxn ang="0">
                <a:pos x="connsiteX1" y="connsiteY1"/>
              </a:cxn>
              <a:cxn ang="0">
                <a:pos x="connsiteX2" y="connsiteY2"/>
              </a:cxn>
              <a:cxn ang="0">
                <a:pos x="connsiteX3" y="connsiteY3"/>
              </a:cxn>
            </a:cxnLst>
            <a:rect l="l" t="t" r="r" b="b"/>
            <a:pathLst>
              <a:path w="4589071" h="3370133">
                <a:moveTo>
                  <a:pt x="0" y="0"/>
                </a:moveTo>
                <a:lnTo>
                  <a:pt x="4589071" y="0"/>
                </a:lnTo>
                <a:lnTo>
                  <a:pt x="4589071" y="3370133"/>
                </a:lnTo>
                <a:lnTo>
                  <a:pt x="0" y="3370133"/>
                </a:lnTo>
                <a:close/>
              </a:path>
            </a:pathLst>
          </a:custGeom>
          <a:solidFill>
            <a:schemeClr val="bg1">
              <a:lumMod val="75000"/>
            </a:schemeClr>
          </a:solidFill>
        </p:spPr>
        <p:txBody>
          <a:bodyPr wrap="square">
            <a:noAutofit/>
          </a:bodyPr>
          <a:lstStyle>
            <a:lvl1pPr>
              <a:defRPr b="0" i="0">
                <a:latin typeface="Encode Sans" pitchFamily="2" charset="77"/>
              </a:defRPr>
            </a:lvl1pPr>
          </a:lstStyle>
          <a:p>
            <a:r>
              <a:rPr lang="es-ES"/>
              <a:t>Haga clic en el icono para agregar una imagen</a:t>
            </a:r>
            <a:endParaRPr lang="en-ID" dirty="0"/>
          </a:p>
        </p:txBody>
      </p:sp>
    </p:spTree>
    <p:extLst>
      <p:ext uri="{BB962C8B-B14F-4D97-AF65-F5344CB8AC3E}">
        <p14:creationId xmlns:p14="http://schemas.microsoft.com/office/powerpoint/2010/main" val="2053244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22215"/>
      </p:ext>
    </p:extLst>
  </p:cSld>
  <p:clrMap bg1="lt1" tx1="dk1" bg2="lt2" tx2="dk2" accent1="accent1" accent2="accent2" accent3="accent3" accent4="accent4" accent5="accent5" accent6="accent6" hlink="hlink" folHlink="folHlink"/>
  <p:sldLayoutIdLst>
    <p:sldLayoutId id="2147483747" r:id="rId1"/>
    <p:sldLayoutId id="2147483776" r:id="rId2"/>
    <p:sldLayoutId id="2147483749" r:id="rId3"/>
    <p:sldLayoutId id="2147483750" r:id="rId4"/>
    <p:sldLayoutId id="2147483752" r:id="rId5"/>
    <p:sldLayoutId id="2147483753" r:id="rId6"/>
    <p:sldLayoutId id="2147483751" r:id="rId7"/>
    <p:sldLayoutId id="2147483754" r:id="rId8"/>
    <p:sldLayoutId id="2147483755" r:id="rId9"/>
    <p:sldLayoutId id="2147483756" r:id="rId10"/>
    <p:sldLayoutId id="2147483758" r:id="rId11"/>
    <p:sldLayoutId id="214748374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57"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56861AC6.xml"/><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39.svg"/><Relationship Id="rId3" Type="http://schemas.microsoft.com/office/2018/10/relationships/comments" Target="../comments/modernComment_142_7134E24A.xml"/><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3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customXml" Target="../ink/ink2.xml"/><Relationship Id="rId3" Type="http://schemas.microsoft.com/office/2018/10/relationships/comments" Target="../comments/modernComment_146_2025436C.xml"/><Relationship Id="rId7" Type="http://schemas.openxmlformats.org/officeDocument/2006/relationships/image" Target="../media/image63.png"/><Relationship Id="rId12" Type="http://schemas.openxmlformats.org/officeDocument/2006/relationships/image" Target="../media/image55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2.svg"/><Relationship Id="rId11" Type="http://schemas.openxmlformats.org/officeDocument/2006/relationships/customXml" Target="../ink/ink1.xml"/><Relationship Id="rId5" Type="http://schemas.openxmlformats.org/officeDocument/2006/relationships/image" Target="../media/image61.png"/><Relationship Id="rId10" Type="http://schemas.openxmlformats.org/officeDocument/2006/relationships/image" Target="../media/image45.png"/><Relationship Id="rId4" Type="http://schemas.openxmlformats.org/officeDocument/2006/relationships/image" Target="../media/image12.png"/><Relationship Id="rId9" Type="http://schemas.openxmlformats.org/officeDocument/2006/relationships/image" Target="../media/image65.png"/><Relationship Id="rId14" Type="http://schemas.openxmlformats.org/officeDocument/2006/relationships/image" Target="../media/image560.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40_427148DA.xml"/><Relationship Id="rId7"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49_19CD3C02.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18/10/relationships/comments" Target="../comments/modernComment_130_E32B7262.xml"/><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pngall.com/first-place-png/" TargetMode="External"/><Relationship Id="rId5" Type="http://schemas.microsoft.com/office/2007/relationships/hdphoto" Target="../media/hdphoto1.wdp"/><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7.png"/><Relationship Id="rId3" Type="http://schemas.microsoft.com/office/2018/10/relationships/comments" Target="../comments/modernComment_14B_DE4E8CA9.xml"/><Relationship Id="rId7" Type="http://schemas.openxmlformats.org/officeDocument/2006/relationships/image" Target="../media/image73.png"/><Relationship Id="rId12" Type="http://schemas.openxmlformats.org/officeDocument/2006/relationships/image" Target="../media/image76.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2.svg"/><Relationship Id="rId11" Type="http://schemas.openxmlformats.org/officeDocument/2006/relationships/image" Target="../media/image75.png"/><Relationship Id="rId5" Type="http://schemas.openxmlformats.org/officeDocument/2006/relationships/image" Target="../media/image71.png"/><Relationship Id="rId15" Type="http://schemas.openxmlformats.org/officeDocument/2006/relationships/image" Target="../media/image40.png"/><Relationship Id="rId10" Type="http://schemas.openxmlformats.org/officeDocument/2006/relationships/image" Target="../media/image64.svg"/><Relationship Id="rId4" Type="http://schemas.openxmlformats.org/officeDocument/2006/relationships/image" Target="../media/image12.png"/><Relationship Id="rId9" Type="http://schemas.openxmlformats.org/officeDocument/2006/relationships/image" Target="../media/image63.png"/><Relationship Id="rId14" Type="http://schemas.openxmlformats.org/officeDocument/2006/relationships/image" Target="../media/image78.svg"/></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svg"/><Relationship Id="rId18" Type="http://schemas.openxmlformats.org/officeDocument/2006/relationships/image" Target="../media/image93.png"/><Relationship Id="rId26" Type="http://schemas.openxmlformats.org/officeDocument/2006/relationships/image" Target="../media/image100.svg"/><Relationship Id="rId3" Type="http://schemas.microsoft.com/office/2018/10/relationships/comments" Target="../comments/modernComment_14E_6FBD19AD.xml"/><Relationship Id="rId21" Type="http://schemas.openxmlformats.org/officeDocument/2006/relationships/image" Target="../media/image95.png"/><Relationship Id="rId7" Type="http://schemas.openxmlformats.org/officeDocument/2006/relationships/image" Target="../media/image82.svg"/><Relationship Id="rId12" Type="http://schemas.openxmlformats.org/officeDocument/2006/relationships/image" Target="../media/image87.png"/><Relationship Id="rId17" Type="http://schemas.openxmlformats.org/officeDocument/2006/relationships/image" Target="../media/image92.svg"/><Relationship Id="rId25" Type="http://schemas.openxmlformats.org/officeDocument/2006/relationships/image" Target="../media/image99.png"/><Relationship Id="rId2" Type="http://schemas.openxmlformats.org/officeDocument/2006/relationships/notesSlide" Target="../notesSlides/notesSlide17.xml"/><Relationship Id="rId16" Type="http://schemas.openxmlformats.org/officeDocument/2006/relationships/image" Target="../media/image91.png"/><Relationship Id="rId20"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svg"/><Relationship Id="rId24" Type="http://schemas.openxmlformats.org/officeDocument/2006/relationships/image" Target="../media/image98.svg"/><Relationship Id="rId5" Type="http://schemas.openxmlformats.org/officeDocument/2006/relationships/image" Target="../media/image80.svg"/><Relationship Id="rId15" Type="http://schemas.openxmlformats.org/officeDocument/2006/relationships/image" Target="../media/image90.svg"/><Relationship Id="rId23" Type="http://schemas.openxmlformats.org/officeDocument/2006/relationships/image" Target="../media/image97.png"/><Relationship Id="rId10" Type="http://schemas.openxmlformats.org/officeDocument/2006/relationships/image" Target="../media/image85.png"/><Relationship Id="rId19" Type="http://schemas.openxmlformats.org/officeDocument/2006/relationships/image" Target="../media/image94.svg"/><Relationship Id="rId4" Type="http://schemas.openxmlformats.org/officeDocument/2006/relationships/image" Target="../media/image79.png"/><Relationship Id="rId9" Type="http://schemas.openxmlformats.org/officeDocument/2006/relationships/image" Target="../media/image84.svg"/><Relationship Id="rId14" Type="http://schemas.openxmlformats.org/officeDocument/2006/relationships/image" Target="../media/image89.png"/><Relationship Id="rId22" Type="http://schemas.openxmlformats.org/officeDocument/2006/relationships/image" Target="../media/image96.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png"/><Relationship Id="rId3" Type="http://schemas.microsoft.com/office/2018/10/relationships/comments" Target="../comments/modernComment_152_E1631520.xml"/><Relationship Id="rId7" Type="http://schemas.openxmlformats.org/officeDocument/2006/relationships/image" Target="../media/image8.pn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notesSlide" Target="../notesSlides/notesSlide2.xml"/><Relationship Id="rId16"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19" Type="http://schemas.openxmlformats.org/officeDocument/2006/relationships/image" Target="../media/image20.pn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microsoft.com/office/2018/10/relationships/comments" Target="../comments/modernComment_132_F7E421DE.xm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microsoft.com/office/2018/10/relationships/comments" Target="../comments/modernComment_133_AC4269AB.xml"/><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gif"/><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12.png"/><Relationship Id="rId9" Type="http://schemas.openxmlformats.org/officeDocument/2006/relationships/image" Target="../media/image26.png"/><Relationship Id="rId14" Type="http://schemas.openxmlformats.org/officeDocument/2006/relationships/image" Target="../media/image31.sv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xml"/><Relationship Id="rId7" Type="http://schemas.openxmlformats.org/officeDocument/2006/relationships/image" Target="../media/image12.png"/><Relationship Id="rId2" Type="http://schemas.microsoft.com/office/2007/relationships/media" Target="../media/media1.mkv"/><Relationship Id="rId1" Type="http://schemas.openxmlformats.org/officeDocument/2006/relationships/video" Target="NULL" TargetMode="External"/><Relationship Id="rId6" Type="http://schemas.openxmlformats.org/officeDocument/2006/relationships/image" Target="../media/image36.png"/><Relationship Id="rId5" Type="http://schemas.microsoft.com/office/2018/10/relationships/comments" Target="../comments/modernComment_12E_305DE657.xml"/><Relationship Id="rId10" Type="http://schemas.openxmlformats.org/officeDocument/2006/relationships/image" Target="../media/image39.svg"/><Relationship Id="rId4" Type="http://schemas.openxmlformats.org/officeDocument/2006/relationships/notesSlide" Target="../notesSlides/notesSlide5.xml"/><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37_29EB743C.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6.png"/><Relationship Id="rId2" Type="http://schemas.openxmlformats.org/officeDocument/2006/relationships/notesSlide" Target="../notesSlides/notesSlide8.xml"/><Relationship Id="rId16"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18/10/relationships/comments" Target="../comments/modernComment_13D_629770EB.xml"/><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7.png"/><Relationship Id="rId10"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Imagen que contiene edificio, interior, tabla, pequeño&#10;&#10;Descripción generada automáticamente">
            <a:extLst>
              <a:ext uri="{FF2B5EF4-FFF2-40B4-BE49-F238E27FC236}">
                <a16:creationId xmlns:a16="http://schemas.microsoft.com/office/drawing/2014/main" id="{8767F0F2-C785-BDF7-5D4E-322E9B0B6076}"/>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489" r="489"/>
          <a:stretch>
            <a:fillRect/>
          </a:stretch>
        </p:blipFill>
        <p:spPr>
          <a:xfrm>
            <a:off x="-2" y="0"/>
            <a:ext cx="12192000" cy="6858000"/>
          </a:xfrm>
        </p:spPr>
      </p:pic>
      <p:pic>
        <p:nvPicPr>
          <p:cNvPr id="9" name="Marcador de posición de imagen 2">
            <a:extLst>
              <a:ext uri="{FF2B5EF4-FFF2-40B4-BE49-F238E27FC236}">
                <a16:creationId xmlns:a16="http://schemas.microsoft.com/office/drawing/2014/main" id="{8005FE22-1710-6A01-BAA2-34F5BD265E4E}"/>
              </a:ext>
            </a:extLst>
          </p:cNvPr>
          <p:cNvPicPr>
            <a:picLocks noChangeAspect="1"/>
          </p:cNvPicPr>
          <p:nvPr/>
        </p:nvPicPr>
        <p:blipFill>
          <a:blip r:embed="rId5"/>
          <a:srcRect/>
          <a:stretch>
            <a:fillRect/>
          </a:stretch>
        </p:blipFill>
        <p:spPr>
          <a:xfrm>
            <a:off x="-2" y="0"/>
            <a:ext cx="12192000" cy="6858000"/>
          </a:xfrm>
          <a:prstGeom prst="rect">
            <a:avLst/>
          </a:prstGeom>
          <a:solidFill>
            <a:schemeClr val="bg1">
              <a:lumMod val="75000"/>
            </a:schemeClr>
          </a:solidFill>
        </p:spPr>
      </p:pic>
      <p:sp>
        <p:nvSpPr>
          <p:cNvPr id="11" name="Persegi Panjang 10">
            <a:extLst>
              <a:ext uri="{FF2B5EF4-FFF2-40B4-BE49-F238E27FC236}">
                <a16:creationId xmlns:a16="http://schemas.microsoft.com/office/drawing/2014/main" id="{F1CBFBFD-F112-29C0-9923-71574B590DA8}"/>
              </a:ext>
            </a:extLst>
          </p:cNvPr>
          <p:cNvSpPr/>
          <p:nvPr/>
        </p:nvSpPr>
        <p:spPr>
          <a:xfrm>
            <a:off x="0" y="0"/>
            <a:ext cx="12192000" cy="6858000"/>
          </a:xfrm>
          <a:prstGeom prst="rect">
            <a:avLst/>
          </a:prstGeom>
          <a:gradFill>
            <a:gsLst>
              <a:gs pos="0">
                <a:schemeClr val="accent1">
                  <a:alpha val="77705"/>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19" name="Rectangle 46">
            <a:extLst>
              <a:ext uri="{FF2B5EF4-FFF2-40B4-BE49-F238E27FC236}">
                <a16:creationId xmlns:a16="http://schemas.microsoft.com/office/drawing/2014/main" id="{F6F1B7F0-35F5-F5C1-5193-D7DFC140127A}"/>
              </a:ext>
            </a:extLst>
          </p:cNvPr>
          <p:cNvSpPr/>
          <p:nvPr/>
        </p:nvSpPr>
        <p:spPr>
          <a:xfrm>
            <a:off x="3502684" y="5610614"/>
            <a:ext cx="5186615" cy="423449"/>
          </a:xfrm>
          <a:prstGeom prst="rect">
            <a:avLst/>
          </a:prstGeom>
        </p:spPr>
        <p:txBody>
          <a:bodyPr wrap="square">
            <a:spAutoFit/>
          </a:bodyPr>
          <a:lstStyle/>
          <a:p>
            <a:pPr algn="ctr">
              <a:lnSpc>
                <a:spcPct val="150000"/>
              </a:lnSpc>
              <a:spcBef>
                <a:spcPts val="800"/>
              </a:spcBef>
            </a:pPr>
            <a:r>
              <a:rPr lang="en-US" altLang="zh-CN" sz="1600" dirty="0">
                <a:solidFill>
                  <a:schemeClr val="accent5"/>
                </a:solidFill>
                <a:effectLst>
                  <a:outerShdw blurRad="639843" dir="5400000" sx="109764" sy="109764" algn="t" rotWithShape="0">
                    <a:prstClr val="black">
                      <a:alpha val="36245"/>
                    </a:prstClr>
                  </a:outerShdw>
                </a:effectLst>
                <a:latin typeface="AntennaCond Light" panose="02000506000000020004" pitchFamily="50" charset="0"/>
                <a:ea typeface="Open Sans" panose="020B0606030504020204" pitchFamily="34" charset="0"/>
                <a:cs typeface="Open Sans" panose="020B0606030504020204" pitchFamily="34" charset="0"/>
              </a:rPr>
              <a:t>THE FUTURE IS ALREADY </a:t>
            </a:r>
            <a:r>
              <a:rPr lang="en-US" altLang="zh-CN" sz="1600" u="sng" dirty="0">
                <a:solidFill>
                  <a:schemeClr val="accent5"/>
                </a:solidFill>
                <a:effectLst>
                  <a:outerShdw blurRad="639843" dir="5400000" sx="109764" sy="109764" algn="t" rotWithShape="0">
                    <a:prstClr val="black">
                      <a:alpha val="36245"/>
                    </a:prstClr>
                  </a:outerShdw>
                </a:effectLst>
                <a:latin typeface="AntennaCond Light" panose="02000506000000020004" pitchFamily="50" charset="0"/>
                <a:ea typeface="Open Sans" panose="020B0606030504020204" pitchFamily="34" charset="0"/>
                <a:cs typeface="Open Sans" panose="020B0606030504020204" pitchFamily="34" charset="0"/>
              </a:rPr>
              <a:t>HERE</a:t>
            </a:r>
            <a:endParaRPr lang="es-ES" altLang="zh-CN" sz="1600" u="sng" dirty="0">
              <a:solidFill>
                <a:schemeClr val="accent5"/>
              </a:solidFill>
              <a:effectLst>
                <a:outerShdw blurRad="639843" dir="5400000" sx="109764" sy="109764" algn="t" rotWithShape="0">
                  <a:prstClr val="black">
                    <a:alpha val="36245"/>
                  </a:prstClr>
                </a:outerShdw>
              </a:effectLst>
              <a:latin typeface="AntennaCond Light" panose="02000506000000020004" pitchFamily="50" charset="0"/>
              <a:ea typeface="Open Sans" panose="020B0606030504020204" pitchFamily="34" charset="0"/>
              <a:cs typeface="Open Sans" panose="020B0606030504020204" pitchFamily="34" charset="0"/>
            </a:endParaRPr>
          </a:p>
        </p:txBody>
      </p:sp>
      <p:pic>
        <p:nvPicPr>
          <p:cNvPr id="2" name="Gráfico 1">
            <a:extLst>
              <a:ext uri="{FF2B5EF4-FFF2-40B4-BE49-F238E27FC236}">
                <a16:creationId xmlns:a16="http://schemas.microsoft.com/office/drawing/2014/main" id="{4102ACBF-8AC6-EECF-5D0D-71B26692D0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17661" y="5098908"/>
            <a:ext cx="2556660" cy="593616"/>
          </a:xfrm>
          <a:prstGeom prst="rect">
            <a:avLst/>
          </a:prstGeom>
          <a:effectLst>
            <a:outerShdw blurRad="393082" dist="38100" algn="t" rotWithShape="0">
              <a:prstClr val="black">
                <a:alpha val="40000"/>
              </a:prstClr>
            </a:outerShdw>
          </a:effectLst>
        </p:spPr>
      </p:pic>
      <p:sp>
        <p:nvSpPr>
          <p:cNvPr id="6" name="Rectangle 46">
            <a:extLst>
              <a:ext uri="{FF2B5EF4-FFF2-40B4-BE49-F238E27FC236}">
                <a16:creationId xmlns:a16="http://schemas.microsoft.com/office/drawing/2014/main" id="{784401D1-49B7-BE73-8426-A8CCFE9B82A7}"/>
              </a:ext>
            </a:extLst>
          </p:cNvPr>
          <p:cNvSpPr/>
          <p:nvPr/>
        </p:nvSpPr>
        <p:spPr>
          <a:xfrm>
            <a:off x="3502685" y="6224526"/>
            <a:ext cx="5186615" cy="418576"/>
          </a:xfrm>
          <a:prstGeom prst="rect">
            <a:avLst/>
          </a:prstGeom>
        </p:spPr>
        <p:txBody>
          <a:bodyPr wrap="square">
            <a:spAutoFit/>
          </a:bodyPr>
          <a:lstStyle/>
          <a:p>
            <a:pPr algn="ctr">
              <a:lnSpc>
                <a:spcPct val="150000"/>
              </a:lnSpc>
              <a:spcBef>
                <a:spcPts val="800"/>
              </a:spcBef>
            </a:pPr>
            <a:r>
              <a:rPr lang="en-US" altLang="zh-CN" sz="1600" dirty="0">
                <a:solidFill>
                  <a:schemeClr val="bg1"/>
                </a:solidFill>
                <a:latin typeface="AntennaCond Light" panose="02000506000000020004" pitchFamily="50" charset="0"/>
                <a:ea typeface="Open Sans" panose="020B0606030504020204" pitchFamily="34" charset="0"/>
                <a:cs typeface="Open Sans" panose="020B0606030504020204" pitchFamily="34" charset="0"/>
              </a:rPr>
              <a:t>it.bonarea.com</a:t>
            </a:r>
            <a:endParaRPr lang="es-ES" altLang="zh-CN" sz="1600" u="sng" dirty="0">
              <a:solidFill>
                <a:schemeClr val="bg1"/>
              </a:solidFill>
              <a:latin typeface="AntennaCond Light" panose="02000506000000020004" pitchFamily="50" charset="0"/>
              <a:ea typeface="Open Sans" panose="020B0606030504020204" pitchFamily="34" charset="0"/>
              <a:cs typeface="Open Sans" panose="020B0606030504020204" pitchFamily="34" charset="0"/>
            </a:endParaRPr>
          </a:p>
        </p:txBody>
      </p:sp>
      <p:sp>
        <p:nvSpPr>
          <p:cNvPr id="3" name="CuadroTexto 2">
            <a:extLst>
              <a:ext uri="{FF2B5EF4-FFF2-40B4-BE49-F238E27FC236}">
                <a16:creationId xmlns:a16="http://schemas.microsoft.com/office/drawing/2014/main" id="{D93A084C-D421-B57A-7DAE-3D05D522B4D2}"/>
              </a:ext>
            </a:extLst>
          </p:cNvPr>
          <p:cNvSpPr txBox="1"/>
          <p:nvPr/>
        </p:nvSpPr>
        <p:spPr>
          <a:xfrm>
            <a:off x="2" y="3782879"/>
            <a:ext cx="12191998" cy="95410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ca-ES" sz="2800" b="1" dirty="0" err="1">
                <a:solidFill>
                  <a:schemeClr val="bg1"/>
                </a:solidFill>
                <a:latin typeface="AntennaCond Regular" panose="02000506000000020004" pitchFamily="50" charset="0"/>
              </a:rPr>
              <a:t>HackEPS</a:t>
            </a:r>
            <a:r>
              <a:rPr lang="ca-ES" sz="2800" dirty="0">
                <a:solidFill>
                  <a:schemeClr val="bg1"/>
                </a:solidFill>
                <a:latin typeface="AntennaCond Regular" panose="02000506000000020004" pitchFamily="50" charset="0"/>
              </a:rPr>
              <a:t> ·  7ª </a:t>
            </a:r>
            <a:r>
              <a:rPr lang="ca-ES" sz="2800" dirty="0" err="1">
                <a:solidFill>
                  <a:schemeClr val="bg1"/>
                </a:solidFill>
                <a:latin typeface="AntennaCond Regular" panose="02000506000000020004" pitchFamily="50" charset="0"/>
              </a:rPr>
              <a:t>edición</a:t>
            </a:r>
            <a:endParaRPr lang="ca-ES" sz="2800" dirty="0">
              <a:solidFill>
                <a:schemeClr val="bg1"/>
              </a:solidFill>
              <a:latin typeface="AntennaCond Regular" panose="02000506000000020004" pitchFamily="50" charset="0"/>
            </a:endParaRPr>
          </a:p>
          <a:p>
            <a:pPr algn="ctr"/>
            <a:r>
              <a:rPr lang="ca-ES" sz="2800" dirty="0" err="1">
                <a:solidFill>
                  <a:schemeClr val="bg1"/>
                </a:solidFill>
                <a:latin typeface="AntennaCond Regular" panose="02000506000000020004" pitchFamily="50" charset="0"/>
              </a:rPr>
              <a:t>Nov</a:t>
            </a:r>
            <a:r>
              <a:rPr lang="ca-ES" sz="2800" dirty="0">
                <a:solidFill>
                  <a:schemeClr val="bg1"/>
                </a:solidFill>
                <a:latin typeface="AntennaCond Regular" panose="02000506000000020004" pitchFamily="50" charset="0"/>
              </a:rPr>
              <a:t> 2023</a:t>
            </a:r>
          </a:p>
        </p:txBody>
      </p:sp>
      <p:graphicFrame>
        <p:nvGraphicFramePr>
          <p:cNvPr id="7" name="Tabla 6">
            <a:extLst>
              <a:ext uri="{FF2B5EF4-FFF2-40B4-BE49-F238E27FC236}">
                <a16:creationId xmlns:a16="http://schemas.microsoft.com/office/drawing/2014/main" id="{17A02263-DED0-CBC0-A328-9E34384C985E}"/>
              </a:ext>
            </a:extLst>
          </p:cNvPr>
          <p:cNvGraphicFramePr>
            <a:graphicFrameLocks noGrp="1"/>
          </p:cNvGraphicFramePr>
          <p:nvPr>
            <p:extLst>
              <p:ext uri="{D42A27DB-BD31-4B8C-83A1-F6EECF244321}">
                <p14:modId xmlns:p14="http://schemas.microsoft.com/office/powerpoint/2010/main" val="3524746388"/>
              </p:ext>
            </p:extLst>
          </p:nvPr>
        </p:nvGraphicFramePr>
        <p:xfrm>
          <a:off x="-6" y="1353895"/>
          <a:ext cx="12191998" cy="1554480"/>
        </p:xfrm>
        <a:graphic>
          <a:graphicData uri="http://schemas.openxmlformats.org/drawingml/2006/table">
            <a:tbl>
              <a:tblPr/>
              <a:tblGrid>
                <a:gridCol w="12191998">
                  <a:extLst>
                    <a:ext uri="{9D8B030D-6E8A-4147-A177-3AD203B41FA5}">
                      <a16:colId xmlns:a16="http://schemas.microsoft.com/office/drawing/2014/main" val="711737037"/>
                    </a:ext>
                  </a:extLst>
                </a:gridCol>
              </a:tblGrid>
              <a:tr h="0">
                <a:tc>
                  <a:txBody>
                    <a:bodyPr/>
                    <a:lstStyle/>
                    <a:p>
                      <a:pPr algn="ctr"/>
                      <a:r>
                        <a:rPr lang="es-ES" sz="6000" b="1" i="0" dirty="0">
                          <a:solidFill>
                            <a:schemeClr val="bg1"/>
                          </a:solidFill>
                          <a:latin typeface="AntennaCond Bold" panose="02000503000000020004" pitchFamily="50" charset="0"/>
                        </a:rPr>
                        <a:t>bonÀrea ROCC</a:t>
                      </a:r>
                    </a:p>
                    <a:p>
                      <a:pPr algn="ctr"/>
                      <a:r>
                        <a:rPr lang="es-ES" sz="3600" b="0" dirty="0">
                          <a:solidFill>
                            <a:schemeClr val="bg1"/>
                          </a:solidFill>
                          <a:latin typeface="AntennaCond Bold" panose="02000503000000020004" pitchFamily="50" charset="0"/>
                        </a:rPr>
                        <a:t>Recorrido Óptimo para Completar la Compra</a:t>
                      </a:r>
                    </a:p>
                  </a:txBody>
                  <a:tcPr anchor="ctr">
                    <a:lnL>
                      <a:noFill/>
                    </a:lnL>
                    <a:lnR>
                      <a:noFill/>
                    </a:lnR>
                    <a:lnT>
                      <a:noFill/>
                    </a:lnT>
                    <a:lnB>
                      <a:noFill/>
                    </a:lnB>
                  </a:tcPr>
                </a:tc>
                <a:extLst>
                  <a:ext uri="{0D108BD9-81ED-4DB2-BD59-A6C34878D82A}">
                    <a16:rowId xmlns:a16="http://schemas.microsoft.com/office/drawing/2014/main" val="4124908514"/>
                  </a:ext>
                </a:extLst>
              </a:tr>
            </a:tbl>
          </a:graphicData>
        </a:graphic>
      </p:graphicFrame>
      <p:sp>
        <p:nvSpPr>
          <p:cNvPr id="10" name="Rectangle 1">
            <a:extLst>
              <a:ext uri="{FF2B5EF4-FFF2-40B4-BE49-F238E27FC236}">
                <a16:creationId xmlns:a16="http://schemas.microsoft.com/office/drawing/2014/main" id="{206EA6CB-F7CF-E023-E6CC-C4A811C7A024}"/>
              </a:ext>
            </a:extLst>
          </p:cNvPr>
          <p:cNvSpPr>
            <a:spLocks noChangeArrowheads="1"/>
          </p:cNvSpPr>
          <p:nvPr/>
        </p:nvSpPr>
        <p:spPr bwMode="auto">
          <a:xfrm>
            <a:off x="838200" y="3817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451629254"/>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0">
            <a:extLst>
              <a:ext uri="{FF2B5EF4-FFF2-40B4-BE49-F238E27FC236}">
                <a16:creationId xmlns:a16="http://schemas.microsoft.com/office/drawing/2014/main" id="{500E7C8E-567B-419D-059C-6D538B637A27}"/>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5" name="Imagen 4" descr="Imagen que contiene Logotipo&#10;&#10;Descripción generada automáticamente">
            <a:extLst>
              <a:ext uri="{FF2B5EF4-FFF2-40B4-BE49-F238E27FC236}">
                <a16:creationId xmlns:a16="http://schemas.microsoft.com/office/drawing/2014/main" id="{C020BDBB-BF33-875D-8DC0-1658A446D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6" name="CuadroTexto 5">
            <a:extLst>
              <a:ext uri="{FF2B5EF4-FFF2-40B4-BE49-F238E27FC236}">
                <a16:creationId xmlns:a16="http://schemas.microsoft.com/office/drawing/2014/main" id="{0A8552FF-558A-812A-D0CF-BCDD2201162A}"/>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10</a:t>
            </a:fld>
            <a:endParaRPr lang="ca-ES" b="1" dirty="0">
              <a:solidFill>
                <a:schemeClr val="bg1"/>
              </a:solidFill>
              <a:latin typeface="AntennaCond Medium" panose="02000606000000020004" pitchFamily="50" charset="0"/>
            </a:endParaRPr>
          </a:p>
        </p:txBody>
      </p:sp>
      <p:sp>
        <p:nvSpPr>
          <p:cNvPr id="10" name="Oval 16">
            <a:extLst>
              <a:ext uri="{FF2B5EF4-FFF2-40B4-BE49-F238E27FC236}">
                <a16:creationId xmlns:a16="http://schemas.microsoft.com/office/drawing/2014/main" id="{7F5FF6F9-A299-DFE1-978F-189A2AA54D7D}"/>
              </a:ext>
            </a:extLst>
          </p:cNvPr>
          <p:cNvSpPr/>
          <p:nvPr/>
        </p:nvSpPr>
        <p:spPr>
          <a:xfrm>
            <a:off x="7341812" y="2176253"/>
            <a:ext cx="1953886" cy="1953886"/>
          </a:xfrm>
          <a:prstGeom prst="ellipse">
            <a:avLst/>
          </a:prstGeom>
          <a:gradFill>
            <a:gsLst>
              <a:gs pos="0">
                <a:schemeClr val="accent1">
                  <a:alpha val="95000"/>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grpSp>
        <p:nvGrpSpPr>
          <p:cNvPr id="17" name="Grupo 16">
            <a:extLst>
              <a:ext uri="{FF2B5EF4-FFF2-40B4-BE49-F238E27FC236}">
                <a16:creationId xmlns:a16="http://schemas.microsoft.com/office/drawing/2014/main" id="{A9AF08E9-524F-3DC4-57A1-FF8B73C9DAFB}"/>
              </a:ext>
            </a:extLst>
          </p:cNvPr>
          <p:cNvGrpSpPr/>
          <p:nvPr/>
        </p:nvGrpSpPr>
        <p:grpSpPr>
          <a:xfrm>
            <a:off x="2592359" y="2176253"/>
            <a:ext cx="1953886" cy="1953886"/>
            <a:chOff x="2054443" y="2452057"/>
            <a:chExt cx="1953886" cy="1953886"/>
          </a:xfrm>
        </p:grpSpPr>
        <p:sp>
          <p:nvSpPr>
            <p:cNvPr id="9" name="Oval 16">
              <a:extLst>
                <a:ext uri="{FF2B5EF4-FFF2-40B4-BE49-F238E27FC236}">
                  <a16:creationId xmlns:a16="http://schemas.microsoft.com/office/drawing/2014/main" id="{AB99DFE1-4750-2509-2246-52E9FC194A86}"/>
                </a:ext>
              </a:extLst>
            </p:cNvPr>
            <p:cNvSpPr/>
            <p:nvPr/>
          </p:nvSpPr>
          <p:spPr>
            <a:xfrm>
              <a:off x="2054443" y="2452057"/>
              <a:ext cx="1953886" cy="1953886"/>
            </a:xfrm>
            <a:prstGeom prst="ellipse">
              <a:avLst/>
            </a:prstGeom>
            <a:gradFill>
              <a:gsLst>
                <a:gs pos="0">
                  <a:schemeClr val="accent1">
                    <a:alpha val="95000"/>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14" name="Imagen 13">
              <a:extLst>
                <a:ext uri="{FF2B5EF4-FFF2-40B4-BE49-F238E27FC236}">
                  <a16:creationId xmlns:a16="http://schemas.microsoft.com/office/drawing/2014/main" id="{A3FF02C3-86E1-73AF-A2D7-BA8912C500A7}"/>
                </a:ext>
              </a:extLst>
            </p:cNvPr>
            <p:cNvPicPr>
              <a:picLocks noChangeAspect="1"/>
            </p:cNvPicPr>
            <p:nvPr/>
          </p:nvPicPr>
          <p:blipFill>
            <a:blip r:embed="rId4"/>
            <a:stretch>
              <a:fillRect/>
            </a:stretch>
          </p:blipFill>
          <p:spPr>
            <a:xfrm>
              <a:off x="2377815" y="2775429"/>
              <a:ext cx="1307143" cy="1307143"/>
            </a:xfrm>
            <a:prstGeom prst="rect">
              <a:avLst/>
            </a:prstGeom>
          </p:spPr>
        </p:pic>
      </p:grpSp>
      <p:pic>
        <p:nvPicPr>
          <p:cNvPr id="16" name="Imagen 15">
            <a:extLst>
              <a:ext uri="{FF2B5EF4-FFF2-40B4-BE49-F238E27FC236}">
                <a16:creationId xmlns:a16="http://schemas.microsoft.com/office/drawing/2014/main" id="{C898E8C0-AB5C-AA33-E562-E99F1C69B184}"/>
              </a:ext>
            </a:extLst>
          </p:cNvPr>
          <p:cNvPicPr>
            <a:picLocks noChangeAspect="1"/>
          </p:cNvPicPr>
          <p:nvPr/>
        </p:nvPicPr>
        <p:blipFill>
          <a:blip r:embed="rId5"/>
          <a:stretch>
            <a:fillRect/>
          </a:stretch>
        </p:blipFill>
        <p:spPr>
          <a:xfrm>
            <a:off x="7596291" y="2430732"/>
            <a:ext cx="1444929" cy="1444929"/>
          </a:xfrm>
          <a:prstGeom prst="rect">
            <a:avLst/>
          </a:prstGeom>
        </p:spPr>
      </p:pic>
      <p:sp>
        <p:nvSpPr>
          <p:cNvPr id="18" name="Rectangle 14">
            <a:extLst>
              <a:ext uri="{FF2B5EF4-FFF2-40B4-BE49-F238E27FC236}">
                <a16:creationId xmlns:a16="http://schemas.microsoft.com/office/drawing/2014/main" id="{F202F09B-9F68-7FB7-8532-00E4EF92116C}"/>
              </a:ext>
            </a:extLst>
          </p:cNvPr>
          <p:cNvSpPr/>
          <p:nvPr/>
        </p:nvSpPr>
        <p:spPr>
          <a:xfrm>
            <a:off x="2047389" y="4453511"/>
            <a:ext cx="3043825" cy="652936"/>
          </a:xfrm>
          <a:prstGeom prst="rect">
            <a:avLst/>
          </a:prstGeom>
          <a:noFill/>
        </p:spPr>
        <p:txBody>
          <a:bodyPr wrap="square" lIns="91440" tIns="45720" rIns="91440" bIns="45720">
            <a:spAutoFit/>
          </a:bodyPr>
          <a:lstStyle/>
          <a:p>
            <a:pPr algn="ctr">
              <a:lnSpc>
                <a:spcPct val="150000"/>
              </a:lnSpc>
            </a:pPr>
            <a:r>
              <a:rPr lang="en-US" sz="2800" b="1" dirty="0">
                <a:solidFill>
                  <a:schemeClr val="accent6"/>
                </a:solidFill>
                <a:latin typeface="Encode Sans SemiBold" pitchFamily="2" charset="77"/>
                <a:ea typeface="Open Sans" panose="020B0606030504020204" pitchFamily="34" charset="0"/>
                <a:cs typeface="Open Sans" panose="020B0606030504020204" pitchFamily="34" charset="0"/>
              </a:rPr>
              <a:t>I. OPTIMIZACIÓN</a:t>
            </a:r>
          </a:p>
        </p:txBody>
      </p:sp>
      <p:sp>
        <p:nvSpPr>
          <p:cNvPr id="19" name="Rectangle 14">
            <a:extLst>
              <a:ext uri="{FF2B5EF4-FFF2-40B4-BE49-F238E27FC236}">
                <a16:creationId xmlns:a16="http://schemas.microsoft.com/office/drawing/2014/main" id="{BC28140E-0E32-3C67-7E4D-E253C647F6D5}"/>
              </a:ext>
            </a:extLst>
          </p:cNvPr>
          <p:cNvSpPr/>
          <p:nvPr/>
        </p:nvSpPr>
        <p:spPr>
          <a:xfrm>
            <a:off x="6796842" y="4456966"/>
            <a:ext cx="3043825" cy="954107"/>
          </a:xfrm>
          <a:prstGeom prst="rect">
            <a:avLst/>
          </a:prstGeom>
          <a:noFill/>
        </p:spPr>
        <p:txBody>
          <a:bodyPr wrap="square" lIns="91440" tIns="45720" rIns="91440" bIns="45720">
            <a:spAutoFit/>
          </a:bodyPr>
          <a:lstStyle/>
          <a:p>
            <a:pPr algn="ctr"/>
            <a:r>
              <a:rPr lang="en-US" sz="2800" b="1" dirty="0">
                <a:solidFill>
                  <a:schemeClr val="accent6"/>
                </a:solidFill>
                <a:latin typeface="AntennaCond Medium" panose="02000606000000020004" pitchFamily="50" charset="0"/>
                <a:ea typeface="Open Sans" panose="020B0606030504020204" pitchFamily="34" charset="0"/>
                <a:cs typeface="Open Sans" panose="020B0606030504020204" pitchFamily="34" charset="0"/>
              </a:rPr>
              <a:t>II. INTERFAZ GRÁFICA</a:t>
            </a:r>
          </a:p>
        </p:txBody>
      </p:sp>
      <p:sp>
        <p:nvSpPr>
          <p:cNvPr id="20" name="Rectángulo 19">
            <a:extLst>
              <a:ext uri="{FF2B5EF4-FFF2-40B4-BE49-F238E27FC236}">
                <a16:creationId xmlns:a16="http://schemas.microsoft.com/office/drawing/2014/main" id="{A09E2CF6-3419-E617-6BE2-46A6B06D05CD}"/>
              </a:ext>
            </a:extLst>
          </p:cNvPr>
          <p:cNvSpPr/>
          <p:nvPr/>
        </p:nvSpPr>
        <p:spPr>
          <a:xfrm>
            <a:off x="1704489" y="1710680"/>
            <a:ext cx="3567800" cy="3549257"/>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Right Triangle 14">
            <a:extLst>
              <a:ext uri="{FF2B5EF4-FFF2-40B4-BE49-F238E27FC236}">
                <a16:creationId xmlns:a16="http://schemas.microsoft.com/office/drawing/2014/main" id="{5911FE48-1545-5F53-276D-7C74E1B763A4}"/>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3" name="TextBox 13">
            <a:extLst>
              <a:ext uri="{FF2B5EF4-FFF2-40B4-BE49-F238E27FC236}">
                <a16:creationId xmlns:a16="http://schemas.microsoft.com/office/drawing/2014/main" id="{97D158FD-B914-5E56-F901-CCD85C3583D5}"/>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EL RETO</a:t>
            </a:r>
          </a:p>
          <a:p>
            <a:r>
              <a:rPr lang="en-US" sz="3200" b="1" dirty="0">
                <a:gradFill>
                  <a:gsLst>
                    <a:gs pos="0">
                      <a:schemeClr val="accent1"/>
                    </a:gs>
                    <a:gs pos="100000">
                      <a:schemeClr val="accent2"/>
                    </a:gs>
                  </a:gsLst>
                  <a:lin ang="2700000" scaled="1"/>
                </a:gradFill>
                <a:latin typeface="AntennaCond Black" panose="02000503000000020004" pitchFamily="50" charset="0"/>
              </a:rPr>
              <a:t>PARTES</a:t>
            </a:r>
            <a:endParaRPr lang="en-ID" sz="3200" b="1" dirty="0">
              <a:latin typeface="AntennaCond Black" panose="02000503000000020004" pitchFamily="50" charset="0"/>
            </a:endParaRPr>
          </a:p>
        </p:txBody>
      </p:sp>
    </p:spTree>
    <p:extLst>
      <p:ext uri="{BB962C8B-B14F-4D97-AF65-F5344CB8AC3E}">
        <p14:creationId xmlns:p14="http://schemas.microsoft.com/office/powerpoint/2010/main" val="65536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0">
            <a:extLst>
              <a:ext uri="{FF2B5EF4-FFF2-40B4-BE49-F238E27FC236}">
                <a16:creationId xmlns:a16="http://schemas.microsoft.com/office/drawing/2014/main" id="{500E7C8E-567B-419D-059C-6D538B637A27}"/>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3" name="Imagen 2" descr="Imagen que contiene Logotipo&#10;&#10;Descripción generada automáticamente">
            <a:extLst>
              <a:ext uri="{FF2B5EF4-FFF2-40B4-BE49-F238E27FC236}">
                <a16:creationId xmlns:a16="http://schemas.microsoft.com/office/drawing/2014/main" id="{D1748B46-1479-E95A-E7D8-9F35BA725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5" name="CuadroTexto 4">
            <a:extLst>
              <a:ext uri="{FF2B5EF4-FFF2-40B4-BE49-F238E27FC236}">
                <a16:creationId xmlns:a16="http://schemas.microsoft.com/office/drawing/2014/main" id="{018645BA-84DE-CFC1-D07F-7FFC14CB6830}"/>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11</a:t>
            </a:fld>
            <a:endParaRPr lang="ca-ES" b="1" dirty="0">
              <a:solidFill>
                <a:schemeClr val="bg1"/>
              </a:solidFill>
              <a:latin typeface="AntennaCond Medium" panose="02000606000000020004" pitchFamily="50" charset="0"/>
            </a:endParaRPr>
          </a:p>
        </p:txBody>
      </p:sp>
      <p:sp>
        <p:nvSpPr>
          <p:cNvPr id="11" name="Rectángulo: esquinas redondeadas 10">
            <a:extLst>
              <a:ext uri="{FF2B5EF4-FFF2-40B4-BE49-F238E27FC236}">
                <a16:creationId xmlns:a16="http://schemas.microsoft.com/office/drawing/2014/main" id="{3846AE89-717A-DBA6-79B9-0A8ED3B4532A}"/>
              </a:ext>
            </a:extLst>
          </p:cNvPr>
          <p:cNvSpPr/>
          <p:nvPr/>
        </p:nvSpPr>
        <p:spPr>
          <a:xfrm>
            <a:off x="-114303" y="2252434"/>
            <a:ext cx="4597562" cy="308738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solidFill>
                <a:latin typeface="AntennaCond Medium" panose="02000606000000020004" pitchFamily="50" charset="0"/>
              </a:rPr>
              <a:t>Herramienta de </a:t>
            </a:r>
            <a:r>
              <a:rPr lang="es-ES" sz="2800" dirty="0">
                <a:solidFill>
                  <a:srgbClr val="2ACABF"/>
                </a:solidFill>
                <a:latin typeface="AntennaCond Medium" panose="02000606000000020004" pitchFamily="50" charset="0"/>
              </a:rPr>
              <a:t>ayuda</a:t>
            </a:r>
            <a:r>
              <a:rPr lang="es-ES" sz="2800" dirty="0">
                <a:solidFill>
                  <a:schemeClr val="tx1"/>
                </a:solidFill>
                <a:latin typeface="AntennaCond Medium" panose="02000606000000020004" pitchFamily="50" charset="0"/>
              </a:rPr>
              <a:t>, para </a:t>
            </a:r>
            <a:r>
              <a:rPr lang="es-ES" sz="2800" dirty="0">
                <a:solidFill>
                  <a:srgbClr val="2ACABF"/>
                </a:solidFill>
                <a:latin typeface="AntennaCond Medium" panose="02000606000000020004" pitchFamily="50" charset="0"/>
              </a:rPr>
              <a:t>visualizar</a:t>
            </a:r>
            <a:r>
              <a:rPr lang="es-ES" sz="2800" dirty="0">
                <a:solidFill>
                  <a:schemeClr val="tx1"/>
                </a:solidFill>
                <a:latin typeface="AntennaCond Medium" panose="02000606000000020004" pitchFamily="50" charset="0"/>
              </a:rPr>
              <a:t> el resultado final de la optimización</a:t>
            </a:r>
          </a:p>
          <a:p>
            <a:pPr algn="ctr"/>
            <a:endParaRPr lang="ca-ES" sz="2800" dirty="0">
              <a:solidFill>
                <a:schemeClr val="tx1"/>
              </a:solidFill>
              <a:latin typeface="AntennaCond Medium" panose="02000606000000020004" pitchFamily="50" charset="0"/>
            </a:endParaRPr>
          </a:p>
        </p:txBody>
      </p:sp>
      <p:sp>
        <p:nvSpPr>
          <p:cNvPr id="6" name="Right Triangle 14">
            <a:extLst>
              <a:ext uri="{FF2B5EF4-FFF2-40B4-BE49-F238E27FC236}">
                <a16:creationId xmlns:a16="http://schemas.microsoft.com/office/drawing/2014/main" id="{D87AE1CF-40D7-E84C-6FA3-247836809E48}"/>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8" name="TextBox 13">
            <a:extLst>
              <a:ext uri="{FF2B5EF4-FFF2-40B4-BE49-F238E27FC236}">
                <a16:creationId xmlns:a16="http://schemas.microsoft.com/office/drawing/2014/main" id="{90E175F8-5CC3-B525-3293-DC0B1E749F9E}"/>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LA INTERFAZ GRÁFICA</a:t>
            </a:r>
          </a:p>
          <a:p>
            <a:r>
              <a:rPr lang="en-US" sz="3200" b="1" dirty="0">
                <a:gradFill>
                  <a:gsLst>
                    <a:gs pos="0">
                      <a:schemeClr val="accent1"/>
                    </a:gs>
                    <a:gs pos="100000">
                      <a:schemeClr val="accent2"/>
                    </a:gs>
                  </a:gsLst>
                  <a:lin ang="2700000" scaled="1"/>
                </a:gradFill>
                <a:latin typeface="AntennaCond Black" panose="02000503000000020004" pitchFamily="50" charset="0"/>
              </a:rPr>
              <a:t>WEB</a:t>
            </a:r>
            <a:endParaRPr lang="en-ID" sz="3200" b="1" dirty="0">
              <a:latin typeface="AntennaCond Black" panose="02000503000000020004" pitchFamily="50" charset="0"/>
            </a:endParaRPr>
          </a:p>
        </p:txBody>
      </p:sp>
      <p:pic>
        <p:nvPicPr>
          <p:cNvPr id="4" name="Picture 2" descr="Ordenador portátil Chromebook abierto">
            <a:extLst>
              <a:ext uri="{FF2B5EF4-FFF2-40B4-BE49-F238E27FC236}">
                <a16:creationId xmlns:a16="http://schemas.microsoft.com/office/drawing/2014/main" id="{270C1400-7F2B-9520-A680-02D694195E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3199" y="1262721"/>
            <a:ext cx="8718801" cy="517024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Imagen que contiene Escala de tiempo&#10;&#10;Descripción generada automáticamente">
            <a:extLst>
              <a:ext uri="{FF2B5EF4-FFF2-40B4-BE49-F238E27FC236}">
                <a16:creationId xmlns:a16="http://schemas.microsoft.com/office/drawing/2014/main" id="{04B62A11-3924-C7D1-4AE1-7A2B2C903B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2330" y="1716029"/>
            <a:ext cx="6365715" cy="3586828"/>
          </a:xfrm>
          <a:prstGeom prst="rect">
            <a:avLst/>
          </a:prstGeom>
        </p:spPr>
      </p:pic>
      <p:sp>
        <p:nvSpPr>
          <p:cNvPr id="9" name="Rectángulo 8">
            <a:extLst>
              <a:ext uri="{FF2B5EF4-FFF2-40B4-BE49-F238E27FC236}">
                <a16:creationId xmlns:a16="http://schemas.microsoft.com/office/drawing/2014/main" id="{AE033C27-E9DE-ECF4-3590-ECFDE72B4D34}"/>
              </a:ext>
            </a:extLst>
          </p:cNvPr>
          <p:cNvSpPr/>
          <p:nvPr/>
        </p:nvSpPr>
        <p:spPr>
          <a:xfrm>
            <a:off x="7397034" y="5409582"/>
            <a:ext cx="766763" cy="259060"/>
          </a:xfrm>
          <a:prstGeom prst="rect">
            <a:avLst/>
          </a:prstGeom>
          <a:solidFill>
            <a:srgbClr val="1717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id="{BD1527FE-1CAC-D38C-68F4-4E5F279972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1147" y="5409582"/>
            <a:ext cx="1142904" cy="265364"/>
          </a:xfrm>
          <a:prstGeom prst="rect">
            <a:avLst/>
          </a:prstGeom>
          <a:effectLst>
            <a:outerShdw blurRad="393082" dist="38100" algn="t" rotWithShape="0">
              <a:prstClr val="black">
                <a:alpha val="40000"/>
              </a:prstClr>
            </a:outerShdw>
          </a:effectLst>
        </p:spPr>
      </p:pic>
    </p:spTree>
    <p:extLst>
      <p:ext uri="{BB962C8B-B14F-4D97-AF65-F5344CB8AC3E}">
        <p14:creationId xmlns:p14="http://schemas.microsoft.com/office/powerpoint/2010/main" val="189929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10">
            <a:extLst>
              <a:ext uri="{FF2B5EF4-FFF2-40B4-BE49-F238E27FC236}">
                <a16:creationId xmlns:a16="http://schemas.microsoft.com/office/drawing/2014/main" id="{495D9330-019A-4222-E9AF-EC6FC259A3E9}"/>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3" name="Imagen 2" descr="Imagen que contiene Logotipo&#10;&#10;Descripción generada automáticamente">
            <a:extLst>
              <a:ext uri="{FF2B5EF4-FFF2-40B4-BE49-F238E27FC236}">
                <a16:creationId xmlns:a16="http://schemas.microsoft.com/office/drawing/2014/main" id="{22A3C7F2-78DE-F0BA-AC84-7F5E9E8CC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5" name="CuadroTexto 4">
            <a:extLst>
              <a:ext uri="{FF2B5EF4-FFF2-40B4-BE49-F238E27FC236}">
                <a16:creationId xmlns:a16="http://schemas.microsoft.com/office/drawing/2014/main" id="{621EE358-25FC-1771-A57D-674302E56F47}"/>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12</a:t>
            </a:fld>
            <a:endParaRPr lang="ca-ES" b="1" dirty="0">
              <a:solidFill>
                <a:schemeClr val="bg1"/>
              </a:solidFill>
              <a:latin typeface="AntennaCond Medium" panose="02000606000000020004" pitchFamily="50" charset="0"/>
            </a:endParaRPr>
          </a:p>
        </p:txBody>
      </p:sp>
      <p:sp>
        <p:nvSpPr>
          <p:cNvPr id="17" name="Rectangle 46">
            <a:extLst>
              <a:ext uri="{FF2B5EF4-FFF2-40B4-BE49-F238E27FC236}">
                <a16:creationId xmlns:a16="http://schemas.microsoft.com/office/drawing/2014/main" id="{F6CB888B-DC7E-E000-B30A-A5DC861CBC4C}"/>
              </a:ext>
            </a:extLst>
          </p:cNvPr>
          <p:cNvSpPr/>
          <p:nvPr/>
        </p:nvSpPr>
        <p:spPr>
          <a:xfrm>
            <a:off x="2070299" y="4213148"/>
            <a:ext cx="8505311" cy="461665"/>
          </a:xfrm>
          <a:prstGeom prst="rect">
            <a:avLst/>
          </a:prstGeom>
        </p:spPr>
        <p:txBody>
          <a:bodyPr wrap="square">
            <a:spAutoFit/>
          </a:bodyPr>
          <a:lstStyle/>
          <a:p>
            <a:pPr>
              <a:spcBef>
                <a:spcPts val="800"/>
              </a:spcBef>
            </a:pPr>
            <a:r>
              <a:rPr lang="es-E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T3: Mostrar las rutas de los clientes en una tabla</a:t>
            </a:r>
          </a:p>
        </p:txBody>
      </p:sp>
      <p:sp>
        <p:nvSpPr>
          <p:cNvPr id="19" name="Rectangle 46">
            <a:extLst>
              <a:ext uri="{FF2B5EF4-FFF2-40B4-BE49-F238E27FC236}">
                <a16:creationId xmlns:a16="http://schemas.microsoft.com/office/drawing/2014/main" id="{EC3AB89C-E2E1-525D-7F94-E4EE208D063F}"/>
              </a:ext>
            </a:extLst>
          </p:cNvPr>
          <p:cNvSpPr/>
          <p:nvPr/>
        </p:nvSpPr>
        <p:spPr>
          <a:xfrm>
            <a:off x="2070299" y="5276510"/>
            <a:ext cx="7588051" cy="461665"/>
          </a:xfrm>
          <a:prstGeom prst="rect">
            <a:avLst/>
          </a:prstGeom>
        </p:spPr>
        <p:txBody>
          <a:bodyPr wrap="square">
            <a:spAutoFit/>
          </a:bodyPr>
          <a:lstStyle/>
          <a:p>
            <a:pPr>
              <a:spcBef>
                <a:spcPts val="800"/>
              </a:spcBef>
            </a:pPr>
            <a:r>
              <a:rPr lang="es-E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T4: Añadir otras funcionalidades</a:t>
            </a:r>
          </a:p>
        </p:txBody>
      </p:sp>
      <p:sp>
        <p:nvSpPr>
          <p:cNvPr id="26" name="Rectangle 46">
            <a:extLst>
              <a:ext uri="{FF2B5EF4-FFF2-40B4-BE49-F238E27FC236}">
                <a16:creationId xmlns:a16="http://schemas.microsoft.com/office/drawing/2014/main" id="{7CDFB6C2-ED8F-C49C-64EE-82A607A6CC11}"/>
              </a:ext>
            </a:extLst>
          </p:cNvPr>
          <p:cNvSpPr/>
          <p:nvPr/>
        </p:nvSpPr>
        <p:spPr>
          <a:xfrm>
            <a:off x="2070299" y="2198953"/>
            <a:ext cx="8505311" cy="461665"/>
          </a:xfrm>
          <a:prstGeom prst="rect">
            <a:avLst/>
          </a:prstGeom>
        </p:spPr>
        <p:txBody>
          <a:bodyPr wrap="square">
            <a:spAutoFit/>
          </a:bodyPr>
          <a:lstStyle/>
          <a:p>
            <a:pPr>
              <a:spcBef>
                <a:spcPts val="800"/>
              </a:spcBef>
            </a:pPr>
            <a:r>
              <a:rPr lang="es-E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T1: Remarcar la casilla del producto durante el tiempo de </a:t>
            </a:r>
            <a:r>
              <a:rPr lang="es-ES" altLang="zh-CN" sz="2400" i="1"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picking</a:t>
            </a:r>
            <a:endParaRPr lang="es-ES" altLang="zh-CN" sz="2400" i="1" dirty="0">
              <a:solidFill>
                <a:schemeClr val="tx2"/>
              </a:solidFill>
              <a:latin typeface="AntennaCond Medium" panose="02000606000000020004" pitchFamily="50" charset="0"/>
              <a:ea typeface="Open Sans" panose="020B0606030504020204" pitchFamily="34" charset="0"/>
              <a:cs typeface="Open Sans" panose="020B0606030504020204" pitchFamily="34" charset="0"/>
            </a:endParaRPr>
          </a:p>
        </p:txBody>
      </p:sp>
      <p:sp>
        <p:nvSpPr>
          <p:cNvPr id="31" name="Rectangle 46">
            <a:extLst>
              <a:ext uri="{FF2B5EF4-FFF2-40B4-BE49-F238E27FC236}">
                <a16:creationId xmlns:a16="http://schemas.microsoft.com/office/drawing/2014/main" id="{2AB4CCDC-CA7D-622B-DB73-0BF03D3A86B6}"/>
              </a:ext>
            </a:extLst>
          </p:cNvPr>
          <p:cNvSpPr/>
          <p:nvPr/>
        </p:nvSpPr>
        <p:spPr>
          <a:xfrm>
            <a:off x="2070299" y="3149785"/>
            <a:ext cx="8505311" cy="461665"/>
          </a:xfrm>
          <a:prstGeom prst="rect">
            <a:avLst/>
          </a:prstGeom>
        </p:spPr>
        <p:txBody>
          <a:bodyPr wrap="square">
            <a:spAutoFit/>
          </a:bodyPr>
          <a:lstStyle/>
          <a:p>
            <a:pPr>
              <a:spcBef>
                <a:spcPts val="800"/>
              </a:spcBef>
            </a:pPr>
            <a:r>
              <a:rPr lang="es-E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T2: Diferenciar la parte prevista y la parte recorrida de la ruta</a:t>
            </a:r>
          </a:p>
        </p:txBody>
      </p:sp>
      <p:sp>
        <p:nvSpPr>
          <p:cNvPr id="24" name="Oval 16">
            <a:extLst>
              <a:ext uri="{FF2B5EF4-FFF2-40B4-BE49-F238E27FC236}">
                <a16:creationId xmlns:a16="http://schemas.microsoft.com/office/drawing/2014/main" id="{1D2A9A14-BBB4-1E4A-3B60-6935678731AD}"/>
              </a:ext>
            </a:extLst>
          </p:cNvPr>
          <p:cNvSpPr/>
          <p:nvPr/>
        </p:nvSpPr>
        <p:spPr>
          <a:xfrm>
            <a:off x="1275415" y="2085351"/>
            <a:ext cx="658228" cy="6582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2AC6BD"/>
              </a:solidFill>
              <a:latin typeface="Encode Sans" pitchFamily="2" charset="77"/>
            </a:endParaRPr>
          </a:p>
        </p:txBody>
      </p:sp>
      <p:sp>
        <p:nvSpPr>
          <p:cNvPr id="9" name="Oval 16">
            <a:extLst>
              <a:ext uri="{FF2B5EF4-FFF2-40B4-BE49-F238E27FC236}">
                <a16:creationId xmlns:a16="http://schemas.microsoft.com/office/drawing/2014/main" id="{EE941479-C4F4-D722-0374-5CD765F5E0FE}"/>
              </a:ext>
            </a:extLst>
          </p:cNvPr>
          <p:cNvSpPr/>
          <p:nvPr/>
        </p:nvSpPr>
        <p:spPr>
          <a:xfrm>
            <a:off x="1275415" y="4100555"/>
            <a:ext cx="658228" cy="658228"/>
          </a:xfrm>
          <a:prstGeom prst="ellipse">
            <a:avLst/>
          </a:prstGeom>
          <a:solidFill>
            <a:srgbClr val="25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15" name="Oval 16">
            <a:extLst>
              <a:ext uri="{FF2B5EF4-FFF2-40B4-BE49-F238E27FC236}">
                <a16:creationId xmlns:a16="http://schemas.microsoft.com/office/drawing/2014/main" id="{DE89FBE7-D8D8-272E-A162-4DC467F180B5}"/>
              </a:ext>
            </a:extLst>
          </p:cNvPr>
          <p:cNvSpPr/>
          <p:nvPr/>
        </p:nvSpPr>
        <p:spPr>
          <a:xfrm>
            <a:off x="1262549" y="5108157"/>
            <a:ext cx="658228" cy="658228"/>
          </a:xfrm>
          <a:prstGeom prst="ellipse">
            <a:avLst/>
          </a:prstGeom>
          <a:solidFill>
            <a:srgbClr val="235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29" name="Oval 16">
            <a:extLst>
              <a:ext uri="{FF2B5EF4-FFF2-40B4-BE49-F238E27FC236}">
                <a16:creationId xmlns:a16="http://schemas.microsoft.com/office/drawing/2014/main" id="{242C3EB5-BEE4-6A9A-B354-027F0B190DE4}"/>
              </a:ext>
            </a:extLst>
          </p:cNvPr>
          <p:cNvSpPr/>
          <p:nvPr/>
        </p:nvSpPr>
        <p:spPr>
          <a:xfrm>
            <a:off x="1275415" y="3092953"/>
            <a:ext cx="658228" cy="658228"/>
          </a:xfrm>
          <a:prstGeom prst="ellipse">
            <a:avLst/>
          </a:prstGeom>
          <a:solidFill>
            <a:srgbClr val="29B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10" name="Right Triangle 14">
            <a:extLst>
              <a:ext uri="{FF2B5EF4-FFF2-40B4-BE49-F238E27FC236}">
                <a16:creationId xmlns:a16="http://schemas.microsoft.com/office/drawing/2014/main" id="{1627F8CE-D97B-4EB4-F757-7FD14300801B}"/>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11" name="TextBox 13">
            <a:extLst>
              <a:ext uri="{FF2B5EF4-FFF2-40B4-BE49-F238E27FC236}">
                <a16:creationId xmlns:a16="http://schemas.microsoft.com/office/drawing/2014/main" id="{D1657466-E791-0CB7-59A7-217D5A3E63A1}"/>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LA INTERFAZ GRÁFICA</a:t>
            </a:r>
          </a:p>
          <a:p>
            <a:r>
              <a:rPr lang="en-US" sz="3200" b="1" dirty="0">
                <a:gradFill>
                  <a:gsLst>
                    <a:gs pos="0">
                      <a:schemeClr val="accent1"/>
                    </a:gs>
                    <a:gs pos="100000">
                      <a:schemeClr val="accent2"/>
                    </a:gs>
                  </a:gsLst>
                  <a:lin ang="2700000" scaled="1"/>
                </a:gradFill>
                <a:latin typeface="AntennaCond Black" panose="02000503000000020004" pitchFamily="50" charset="0"/>
              </a:rPr>
              <a:t>TAREAS</a:t>
            </a:r>
            <a:endParaRPr lang="en-ID" sz="3200" b="1" dirty="0">
              <a:latin typeface="AntennaCond Black" panose="02000503000000020004" pitchFamily="50" charset="0"/>
            </a:endParaRPr>
          </a:p>
        </p:txBody>
      </p:sp>
      <p:pic>
        <p:nvPicPr>
          <p:cNvPr id="7" name="Gráfico 6" descr="Tabla con relleno sólido">
            <a:extLst>
              <a:ext uri="{FF2B5EF4-FFF2-40B4-BE49-F238E27FC236}">
                <a16:creationId xmlns:a16="http://schemas.microsoft.com/office/drawing/2014/main" id="{C933A60D-82DF-12A8-E3F5-A84517211E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8987" y="4158927"/>
            <a:ext cx="531079" cy="531079"/>
          </a:xfrm>
          <a:prstGeom prst="rect">
            <a:avLst/>
          </a:prstGeom>
        </p:spPr>
      </p:pic>
      <p:pic>
        <p:nvPicPr>
          <p:cNvPr id="25" name="Gráfico 24" descr="Diseño web con relleno sólido">
            <a:extLst>
              <a:ext uri="{FF2B5EF4-FFF2-40B4-BE49-F238E27FC236}">
                <a16:creationId xmlns:a16="http://schemas.microsoft.com/office/drawing/2014/main" id="{6DAA8389-72F2-EEB9-097B-EA441D35AE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7708" y="5180455"/>
            <a:ext cx="513631" cy="513631"/>
          </a:xfrm>
          <a:prstGeom prst="rect">
            <a:avLst/>
          </a:prstGeom>
        </p:spPr>
      </p:pic>
      <p:sp>
        <p:nvSpPr>
          <p:cNvPr id="35" name="Forma libre: forma 34">
            <a:extLst>
              <a:ext uri="{FF2B5EF4-FFF2-40B4-BE49-F238E27FC236}">
                <a16:creationId xmlns:a16="http://schemas.microsoft.com/office/drawing/2014/main" id="{8DA65514-9047-3D91-073E-3EB1C4A9DF95}"/>
              </a:ext>
            </a:extLst>
          </p:cNvPr>
          <p:cNvSpPr/>
          <p:nvPr/>
        </p:nvSpPr>
        <p:spPr>
          <a:xfrm>
            <a:off x="1659859" y="3175952"/>
            <a:ext cx="117736" cy="192427"/>
          </a:xfrm>
          <a:custGeom>
            <a:avLst/>
            <a:gdLst>
              <a:gd name="connsiteX0" fmla="*/ 59156 w 117736"/>
              <a:gd name="connsiteY0" fmla="*/ 85163 h 192427"/>
              <a:gd name="connsiteX1" fmla="*/ 33837 w 117736"/>
              <a:gd name="connsiteY1" fmla="*/ 59844 h 192427"/>
              <a:gd name="connsiteX2" fmla="*/ 59156 w 117736"/>
              <a:gd name="connsiteY2" fmla="*/ 34526 h 192427"/>
              <a:gd name="connsiteX3" fmla="*/ 84474 w 117736"/>
              <a:gd name="connsiteY3" fmla="*/ 59844 h 192427"/>
              <a:gd name="connsiteX4" fmla="*/ 84474 w 117736"/>
              <a:gd name="connsiteY4" fmla="*/ 59844 h 192427"/>
              <a:gd name="connsiteX5" fmla="*/ 59156 w 117736"/>
              <a:gd name="connsiteY5" fmla="*/ 85163 h 192427"/>
              <a:gd name="connsiteX6" fmla="*/ 59156 w 117736"/>
              <a:gd name="connsiteY6" fmla="*/ 85163 h 192427"/>
              <a:gd name="connsiteX7" fmla="*/ 59156 w 117736"/>
              <a:gd name="connsiteY7" fmla="*/ 0 h 192427"/>
              <a:gd name="connsiteX8" fmla="*/ 10245 w 117736"/>
              <a:gd name="connsiteY8" fmla="*/ 25894 h 192427"/>
              <a:gd name="connsiteX9" fmla="*/ 3915 w 117736"/>
              <a:gd name="connsiteY9" fmla="*/ 81135 h 192427"/>
              <a:gd name="connsiteX10" fmla="*/ 30960 w 117736"/>
              <a:gd name="connsiteY10" fmla="*/ 140404 h 192427"/>
              <a:gd name="connsiteX11" fmla="*/ 53977 w 117736"/>
              <a:gd name="connsiteY11" fmla="*/ 189315 h 192427"/>
              <a:gd name="connsiteX12" fmla="*/ 61457 w 117736"/>
              <a:gd name="connsiteY12" fmla="*/ 191617 h 192427"/>
              <a:gd name="connsiteX13" fmla="*/ 63759 w 117736"/>
              <a:gd name="connsiteY13" fmla="*/ 189315 h 192427"/>
              <a:gd name="connsiteX14" fmla="*/ 86776 w 117736"/>
              <a:gd name="connsiteY14" fmla="*/ 140404 h 192427"/>
              <a:gd name="connsiteX15" fmla="*/ 113821 w 117736"/>
              <a:gd name="connsiteY15" fmla="*/ 81135 h 192427"/>
              <a:gd name="connsiteX16" fmla="*/ 107491 w 117736"/>
              <a:gd name="connsiteY16" fmla="*/ 25894 h 192427"/>
              <a:gd name="connsiteX17" fmla="*/ 59156 w 117736"/>
              <a:gd name="connsiteY17" fmla="*/ 0 h 19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736" h="192427">
                <a:moveTo>
                  <a:pt x="59156" y="85163"/>
                </a:moveTo>
                <a:cubicBezTo>
                  <a:pt x="45346" y="85163"/>
                  <a:pt x="33837" y="73654"/>
                  <a:pt x="33837" y="59844"/>
                </a:cubicBezTo>
                <a:cubicBezTo>
                  <a:pt x="33837" y="46034"/>
                  <a:pt x="45346" y="34526"/>
                  <a:pt x="59156" y="34526"/>
                </a:cubicBezTo>
                <a:cubicBezTo>
                  <a:pt x="72966" y="34526"/>
                  <a:pt x="84474" y="46034"/>
                  <a:pt x="84474" y="59844"/>
                </a:cubicBezTo>
                <a:lnTo>
                  <a:pt x="84474" y="59844"/>
                </a:lnTo>
                <a:cubicBezTo>
                  <a:pt x="84474" y="73654"/>
                  <a:pt x="72966" y="85163"/>
                  <a:pt x="59156" y="85163"/>
                </a:cubicBezTo>
                <a:cubicBezTo>
                  <a:pt x="59156" y="85163"/>
                  <a:pt x="59156" y="85163"/>
                  <a:pt x="59156" y="85163"/>
                </a:cubicBezTo>
                <a:close/>
                <a:moveTo>
                  <a:pt x="59156" y="0"/>
                </a:moveTo>
                <a:cubicBezTo>
                  <a:pt x="39591" y="0"/>
                  <a:pt x="21178" y="9782"/>
                  <a:pt x="10245" y="25894"/>
                </a:cubicBezTo>
                <a:cubicBezTo>
                  <a:pt x="-688" y="42006"/>
                  <a:pt x="-2990" y="62721"/>
                  <a:pt x="3915" y="81135"/>
                </a:cubicBezTo>
                <a:lnTo>
                  <a:pt x="30960" y="140404"/>
                </a:lnTo>
                <a:lnTo>
                  <a:pt x="53977" y="189315"/>
                </a:lnTo>
                <a:cubicBezTo>
                  <a:pt x="55703" y="192192"/>
                  <a:pt x="59156" y="193343"/>
                  <a:pt x="61457" y="191617"/>
                </a:cubicBezTo>
                <a:cubicBezTo>
                  <a:pt x="62608" y="191041"/>
                  <a:pt x="63184" y="190466"/>
                  <a:pt x="63759" y="189315"/>
                </a:cubicBezTo>
                <a:lnTo>
                  <a:pt x="86776" y="140404"/>
                </a:lnTo>
                <a:lnTo>
                  <a:pt x="113821" y="81135"/>
                </a:lnTo>
                <a:cubicBezTo>
                  <a:pt x="120726" y="62721"/>
                  <a:pt x="118425" y="42006"/>
                  <a:pt x="107491" y="25894"/>
                </a:cubicBezTo>
                <a:cubicBezTo>
                  <a:pt x="97134" y="9782"/>
                  <a:pt x="78720" y="0"/>
                  <a:pt x="59156" y="0"/>
                </a:cubicBezTo>
                <a:close/>
              </a:path>
            </a:pathLst>
          </a:custGeom>
          <a:solidFill>
            <a:schemeClr val="bg1"/>
          </a:solidFill>
          <a:ln w="5655" cap="flat">
            <a:noFill/>
            <a:prstDash val="solid"/>
            <a:miter/>
          </a:ln>
        </p:spPr>
        <p:txBody>
          <a:bodyPr rtlCol="0" anchor="ctr"/>
          <a:lstStyle/>
          <a:p>
            <a:endParaRPr lang="ca-ES"/>
          </a:p>
        </p:txBody>
      </p:sp>
      <p:sp>
        <p:nvSpPr>
          <p:cNvPr id="36" name="Forma libre: forma 35">
            <a:extLst>
              <a:ext uri="{FF2B5EF4-FFF2-40B4-BE49-F238E27FC236}">
                <a16:creationId xmlns:a16="http://schemas.microsoft.com/office/drawing/2014/main" id="{5283CB9C-0586-28B8-CE3D-859C3CAF5830}"/>
              </a:ext>
            </a:extLst>
          </p:cNvPr>
          <p:cNvSpPr/>
          <p:nvPr/>
        </p:nvSpPr>
        <p:spPr>
          <a:xfrm>
            <a:off x="1351746" y="3385982"/>
            <a:ext cx="147195" cy="238443"/>
          </a:xfrm>
          <a:custGeom>
            <a:avLst/>
            <a:gdLst>
              <a:gd name="connsiteX0" fmla="*/ 73802 w 147195"/>
              <a:gd name="connsiteY0" fmla="*/ 105303 h 238443"/>
              <a:gd name="connsiteX1" fmla="*/ 42154 w 147195"/>
              <a:gd name="connsiteY1" fmla="*/ 73654 h 238443"/>
              <a:gd name="connsiteX2" fmla="*/ 73802 w 147195"/>
              <a:gd name="connsiteY2" fmla="*/ 42006 h 238443"/>
              <a:gd name="connsiteX3" fmla="*/ 105450 w 147195"/>
              <a:gd name="connsiteY3" fmla="*/ 73654 h 238443"/>
              <a:gd name="connsiteX4" fmla="*/ 105450 w 147195"/>
              <a:gd name="connsiteY4" fmla="*/ 73654 h 238443"/>
              <a:gd name="connsiteX5" fmla="*/ 73802 w 147195"/>
              <a:gd name="connsiteY5" fmla="*/ 105303 h 238443"/>
              <a:gd name="connsiteX6" fmla="*/ 73802 w 147195"/>
              <a:gd name="connsiteY6" fmla="*/ 105303 h 238443"/>
              <a:gd name="connsiteX7" fmla="*/ 73802 w 147195"/>
              <a:gd name="connsiteY7" fmla="*/ 105303 h 238443"/>
              <a:gd name="connsiteX8" fmla="*/ 73802 w 147195"/>
              <a:gd name="connsiteY8" fmla="*/ 0 h 238443"/>
              <a:gd name="connsiteX9" fmla="*/ 12807 w 147195"/>
              <a:gd name="connsiteY9" fmla="*/ 32224 h 238443"/>
              <a:gd name="connsiteX10" fmla="*/ 5326 w 147195"/>
              <a:gd name="connsiteY10" fmla="*/ 100699 h 238443"/>
              <a:gd name="connsiteX11" fmla="*/ 38701 w 147195"/>
              <a:gd name="connsiteY11" fmla="*/ 174354 h 238443"/>
              <a:gd name="connsiteX12" fmla="*/ 67472 w 147195"/>
              <a:gd name="connsiteY12" fmla="*/ 234773 h 238443"/>
              <a:gd name="connsiteX13" fmla="*/ 77255 w 147195"/>
              <a:gd name="connsiteY13" fmla="*/ 237651 h 238443"/>
              <a:gd name="connsiteX14" fmla="*/ 80132 w 147195"/>
              <a:gd name="connsiteY14" fmla="*/ 234773 h 238443"/>
              <a:gd name="connsiteX15" fmla="*/ 108903 w 147195"/>
              <a:gd name="connsiteY15" fmla="*/ 174354 h 238443"/>
              <a:gd name="connsiteX16" fmla="*/ 142278 w 147195"/>
              <a:gd name="connsiteY16" fmla="*/ 100699 h 238443"/>
              <a:gd name="connsiteX17" fmla="*/ 134797 w 147195"/>
              <a:gd name="connsiteY17" fmla="*/ 32224 h 238443"/>
              <a:gd name="connsiteX18" fmla="*/ 73802 w 147195"/>
              <a:gd name="connsiteY18" fmla="*/ 0 h 238443"/>
              <a:gd name="connsiteX19" fmla="*/ 73802 w 147195"/>
              <a:gd name="connsiteY19" fmla="*/ 0 h 2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195" h="238443">
                <a:moveTo>
                  <a:pt x="73802" y="105303"/>
                </a:moveTo>
                <a:cubicBezTo>
                  <a:pt x="56539" y="105303"/>
                  <a:pt x="42154" y="90917"/>
                  <a:pt x="42154" y="73654"/>
                </a:cubicBezTo>
                <a:cubicBezTo>
                  <a:pt x="42154" y="56392"/>
                  <a:pt x="56539" y="42006"/>
                  <a:pt x="73802" y="42006"/>
                </a:cubicBezTo>
                <a:cubicBezTo>
                  <a:pt x="91065" y="42006"/>
                  <a:pt x="105450" y="56392"/>
                  <a:pt x="105450" y="73654"/>
                </a:cubicBezTo>
                <a:cubicBezTo>
                  <a:pt x="105450" y="73654"/>
                  <a:pt x="105450" y="73654"/>
                  <a:pt x="105450" y="73654"/>
                </a:cubicBezTo>
                <a:cubicBezTo>
                  <a:pt x="105450" y="90917"/>
                  <a:pt x="91065" y="105303"/>
                  <a:pt x="73802" y="105303"/>
                </a:cubicBezTo>
                <a:cubicBezTo>
                  <a:pt x="73802" y="105303"/>
                  <a:pt x="73802" y="105303"/>
                  <a:pt x="73802" y="105303"/>
                </a:cubicBezTo>
                <a:lnTo>
                  <a:pt x="73802" y="105303"/>
                </a:lnTo>
                <a:close/>
                <a:moveTo>
                  <a:pt x="73802" y="0"/>
                </a:moveTo>
                <a:cubicBezTo>
                  <a:pt x="49634" y="0"/>
                  <a:pt x="26617" y="12084"/>
                  <a:pt x="12807" y="32224"/>
                </a:cubicBezTo>
                <a:cubicBezTo>
                  <a:pt x="-1003" y="52364"/>
                  <a:pt x="-3880" y="78258"/>
                  <a:pt x="5326" y="100699"/>
                </a:cubicBezTo>
                <a:lnTo>
                  <a:pt x="38701" y="174354"/>
                </a:lnTo>
                <a:lnTo>
                  <a:pt x="67472" y="234773"/>
                </a:lnTo>
                <a:cubicBezTo>
                  <a:pt x="69199" y="238226"/>
                  <a:pt x="73802" y="239377"/>
                  <a:pt x="77255" y="237651"/>
                </a:cubicBezTo>
                <a:cubicBezTo>
                  <a:pt x="78405" y="237075"/>
                  <a:pt x="79556" y="235924"/>
                  <a:pt x="80132" y="234773"/>
                </a:cubicBezTo>
                <a:lnTo>
                  <a:pt x="108903" y="174354"/>
                </a:lnTo>
                <a:lnTo>
                  <a:pt x="142278" y="100699"/>
                </a:lnTo>
                <a:cubicBezTo>
                  <a:pt x="150909" y="78258"/>
                  <a:pt x="148032" y="52364"/>
                  <a:pt x="134797" y="32224"/>
                </a:cubicBezTo>
                <a:cubicBezTo>
                  <a:pt x="120987" y="12084"/>
                  <a:pt x="97970" y="0"/>
                  <a:pt x="73802" y="0"/>
                </a:cubicBezTo>
                <a:lnTo>
                  <a:pt x="73802" y="0"/>
                </a:lnTo>
                <a:close/>
              </a:path>
            </a:pathLst>
          </a:custGeom>
          <a:solidFill>
            <a:schemeClr val="bg1"/>
          </a:solidFill>
          <a:ln w="5655" cap="flat">
            <a:noFill/>
            <a:prstDash val="solid"/>
            <a:miter/>
          </a:ln>
        </p:spPr>
        <p:txBody>
          <a:bodyPr rtlCol="0" anchor="ctr"/>
          <a:lstStyle/>
          <a:p>
            <a:endParaRPr lang="ca-ES"/>
          </a:p>
        </p:txBody>
      </p:sp>
      <p:sp>
        <p:nvSpPr>
          <p:cNvPr id="43" name="Forma libre: forma 42">
            <a:extLst>
              <a:ext uri="{FF2B5EF4-FFF2-40B4-BE49-F238E27FC236}">
                <a16:creationId xmlns:a16="http://schemas.microsoft.com/office/drawing/2014/main" id="{ED3FB528-013C-59A3-73B0-F04B3C8FFCB0}"/>
              </a:ext>
            </a:extLst>
          </p:cNvPr>
          <p:cNvSpPr/>
          <p:nvPr/>
        </p:nvSpPr>
        <p:spPr>
          <a:xfrm>
            <a:off x="1702327" y="3501067"/>
            <a:ext cx="43732" cy="44307"/>
          </a:xfrm>
          <a:custGeom>
            <a:avLst/>
            <a:gdLst>
              <a:gd name="connsiteX0" fmla="*/ 9782 w 43732"/>
              <a:gd name="connsiteY0" fmla="*/ 44308 h 44307"/>
              <a:gd name="connsiteX1" fmla="*/ 0 w 43732"/>
              <a:gd name="connsiteY1" fmla="*/ 24168 h 44307"/>
              <a:gd name="connsiteX2" fmla="*/ 24168 w 43732"/>
              <a:gd name="connsiteY2" fmla="*/ 0 h 44307"/>
              <a:gd name="connsiteX3" fmla="*/ 43732 w 43732"/>
              <a:gd name="connsiteY3" fmla="*/ 40280 h 44307"/>
              <a:gd name="connsiteX4" fmla="*/ 9782 w 43732"/>
              <a:gd name="connsiteY4" fmla="*/ 44308 h 44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32" h="44307">
                <a:moveTo>
                  <a:pt x="9782" y="44308"/>
                </a:moveTo>
                <a:cubicBezTo>
                  <a:pt x="8631" y="36827"/>
                  <a:pt x="5179" y="29347"/>
                  <a:pt x="0" y="24168"/>
                </a:cubicBezTo>
                <a:lnTo>
                  <a:pt x="24168" y="0"/>
                </a:lnTo>
                <a:cubicBezTo>
                  <a:pt x="35101" y="10933"/>
                  <a:pt x="42006" y="24743"/>
                  <a:pt x="43732" y="40280"/>
                </a:cubicBezTo>
                <a:lnTo>
                  <a:pt x="9782" y="44308"/>
                </a:lnTo>
                <a:close/>
              </a:path>
            </a:pathLst>
          </a:custGeom>
          <a:solidFill>
            <a:schemeClr val="bg1"/>
          </a:solidFill>
          <a:ln w="5655" cap="flat">
            <a:noFill/>
            <a:prstDash val="solid"/>
            <a:miter/>
          </a:ln>
        </p:spPr>
        <p:txBody>
          <a:bodyPr rtlCol="0" anchor="ctr"/>
          <a:lstStyle/>
          <a:p>
            <a:endParaRPr lang="ca-ES"/>
          </a:p>
        </p:txBody>
      </p:sp>
      <p:sp>
        <p:nvSpPr>
          <p:cNvPr id="44" name="Forma libre: forma 43">
            <a:extLst>
              <a:ext uri="{FF2B5EF4-FFF2-40B4-BE49-F238E27FC236}">
                <a16:creationId xmlns:a16="http://schemas.microsoft.com/office/drawing/2014/main" id="{7EC9ABDB-88D1-02C8-75E1-7C639ED27FF1}"/>
              </a:ext>
            </a:extLst>
          </p:cNvPr>
          <p:cNvSpPr/>
          <p:nvPr/>
        </p:nvSpPr>
        <p:spPr>
          <a:xfrm>
            <a:off x="1659170" y="3470570"/>
            <a:ext cx="44883" cy="44307"/>
          </a:xfrm>
          <a:custGeom>
            <a:avLst/>
            <a:gdLst>
              <a:gd name="connsiteX0" fmla="*/ 28771 w 44883"/>
              <a:gd name="connsiteY0" fmla="*/ 44308 h 44307"/>
              <a:gd name="connsiteX1" fmla="*/ 0 w 44883"/>
              <a:gd name="connsiteY1" fmla="*/ 32799 h 44307"/>
              <a:gd name="connsiteX2" fmla="*/ 9782 w 44883"/>
              <a:gd name="connsiteY2" fmla="*/ 0 h 44307"/>
              <a:gd name="connsiteX3" fmla="*/ 44883 w 44883"/>
              <a:gd name="connsiteY3" fmla="*/ 13810 h 44307"/>
              <a:gd name="connsiteX4" fmla="*/ 28771 w 44883"/>
              <a:gd name="connsiteY4" fmla="*/ 44308 h 44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83" h="44307">
                <a:moveTo>
                  <a:pt x="28771" y="44308"/>
                </a:moveTo>
                <a:cubicBezTo>
                  <a:pt x="19564" y="39704"/>
                  <a:pt x="9782" y="35676"/>
                  <a:pt x="0" y="32799"/>
                </a:cubicBezTo>
                <a:lnTo>
                  <a:pt x="9782" y="0"/>
                </a:lnTo>
                <a:cubicBezTo>
                  <a:pt x="21866" y="3453"/>
                  <a:pt x="33950" y="8056"/>
                  <a:pt x="44883" y="13810"/>
                </a:cubicBezTo>
                <a:lnTo>
                  <a:pt x="28771" y="44308"/>
                </a:lnTo>
                <a:close/>
              </a:path>
            </a:pathLst>
          </a:custGeom>
          <a:solidFill>
            <a:schemeClr val="bg1"/>
          </a:solidFill>
          <a:ln w="5655" cap="flat">
            <a:noFill/>
            <a:prstDash val="solid"/>
            <a:miter/>
          </a:ln>
        </p:spPr>
        <p:txBody>
          <a:bodyPr rtlCol="0" anchor="ctr"/>
          <a:lstStyle/>
          <a:p>
            <a:endParaRPr lang="ca-ES"/>
          </a:p>
        </p:txBody>
      </p:sp>
      <p:sp>
        <p:nvSpPr>
          <p:cNvPr id="45" name="Forma libre: forma 44">
            <a:extLst>
              <a:ext uri="{FF2B5EF4-FFF2-40B4-BE49-F238E27FC236}">
                <a16:creationId xmlns:a16="http://schemas.microsoft.com/office/drawing/2014/main" id="{5BB71FB6-CBA5-6699-D9F3-FA294AE03407}"/>
              </a:ext>
            </a:extLst>
          </p:cNvPr>
          <p:cNvSpPr/>
          <p:nvPr/>
        </p:nvSpPr>
        <p:spPr>
          <a:xfrm>
            <a:off x="1603354" y="3455609"/>
            <a:ext cx="42006" cy="42006"/>
          </a:xfrm>
          <a:custGeom>
            <a:avLst/>
            <a:gdLst>
              <a:gd name="connsiteX0" fmla="*/ 33950 w 42006"/>
              <a:gd name="connsiteY0" fmla="*/ 42006 h 42006"/>
              <a:gd name="connsiteX1" fmla="*/ 24743 w 42006"/>
              <a:gd name="connsiteY1" fmla="*/ 39704 h 42006"/>
              <a:gd name="connsiteX2" fmla="*/ 0 w 42006"/>
              <a:gd name="connsiteY2" fmla="*/ 33375 h 42006"/>
              <a:gd name="connsiteX3" fmla="*/ 9207 w 42006"/>
              <a:gd name="connsiteY3" fmla="*/ 0 h 42006"/>
              <a:gd name="connsiteX4" fmla="*/ 32799 w 42006"/>
              <a:gd name="connsiteY4" fmla="*/ 6330 h 42006"/>
              <a:gd name="connsiteX5" fmla="*/ 42006 w 42006"/>
              <a:gd name="connsiteY5" fmla="*/ 8631 h 42006"/>
              <a:gd name="connsiteX6" fmla="*/ 33950 w 42006"/>
              <a:gd name="connsiteY6" fmla="*/ 42006 h 4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06" h="42006">
                <a:moveTo>
                  <a:pt x="33950" y="42006"/>
                </a:moveTo>
                <a:lnTo>
                  <a:pt x="24743" y="39704"/>
                </a:lnTo>
                <a:cubicBezTo>
                  <a:pt x="16687" y="37403"/>
                  <a:pt x="8056" y="35676"/>
                  <a:pt x="0" y="33375"/>
                </a:cubicBezTo>
                <a:lnTo>
                  <a:pt x="9207" y="0"/>
                </a:lnTo>
                <a:cubicBezTo>
                  <a:pt x="16687" y="2302"/>
                  <a:pt x="24743" y="4028"/>
                  <a:pt x="32799" y="6330"/>
                </a:cubicBezTo>
                <a:lnTo>
                  <a:pt x="42006" y="8631"/>
                </a:lnTo>
                <a:lnTo>
                  <a:pt x="33950" y="42006"/>
                </a:lnTo>
                <a:close/>
              </a:path>
            </a:pathLst>
          </a:custGeom>
          <a:solidFill>
            <a:schemeClr val="bg1"/>
          </a:solidFill>
          <a:ln w="5655" cap="flat">
            <a:noFill/>
            <a:prstDash val="solid"/>
            <a:miter/>
          </a:ln>
        </p:spPr>
        <p:txBody>
          <a:bodyPr rtlCol="0" anchor="ctr"/>
          <a:lstStyle/>
          <a:p>
            <a:endParaRPr lang="ca-ES"/>
          </a:p>
        </p:txBody>
      </p:sp>
      <p:sp>
        <p:nvSpPr>
          <p:cNvPr id="46" name="Forma libre: forma 45">
            <a:extLst>
              <a:ext uri="{FF2B5EF4-FFF2-40B4-BE49-F238E27FC236}">
                <a16:creationId xmlns:a16="http://schemas.microsoft.com/office/drawing/2014/main" id="{1D3A37BF-9B70-DCAF-A955-17371FF5E072}"/>
              </a:ext>
            </a:extLst>
          </p:cNvPr>
          <p:cNvSpPr/>
          <p:nvPr/>
        </p:nvSpPr>
        <p:spPr>
          <a:xfrm>
            <a:off x="1544085" y="3436044"/>
            <a:ext cx="48335" cy="44883"/>
          </a:xfrm>
          <a:custGeom>
            <a:avLst/>
            <a:gdLst>
              <a:gd name="connsiteX0" fmla="*/ 35676 w 48335"/>
              <a:gd name="connsiteY0" fmla="*/ 44883 h 44883"/>
              <a:gd name="connsiteX1" fmla="*/ 0 w 48335"/>
              <a:gd name="connsiteY1" fmla="*/ 19564 h 44883"/>
              <a:gd name="connsiteX2" fmla="*/ 28196 w 48335"/>
              <a:gd name="connsiteY2" fmla="*/ 0 h 44883"/>
              <a:gd name="connsiteX3" fmla="*/ 48336 w 48335"/>
              <a:gd name="connsiteY3" fmla="*/ 13235 h 44883"/>
              <a:gd name="connsiteX4" fmla="*/ 35676 w 48335"/>
              <a:gd name="connsiteY4" fmla="*/ 44883 h 44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35" h="44883">
                <a:moveTo>
                  <a:pt x="35676" y="44883"/>
                </a:moveTo>
                <a:cubicBezTo>
                  <a:pt x="21866" y="39704"/>
                  <a:pt x="9207" y="31073"/>
                  <a:pt x="0" y="19564"/>
                </a:cubicBezTo>
                <a:lnTo>
                  <a:pt x="28196" y="0"/>
                </a:lnTo>
                <a:cubicBezTo>
                  <a:pt x="33375" y="6330"/>
                  <a:pt x="40855" y="10933"/>
                  <a:pt x="48336" y="13235"/>
                </a:cubicBezTo>
                <a:lnTo>
                  <a:pt x="35676" y="44883"/>
                </a:lnTo>
                <a:close/>
              </a:path>
            </a:pathLst>
          </a:custGeom>
          <a:solidFill>
            <a:schemeClr val="bg1"/>
          </a:solidFill>
          <a:ln w="5655" cap="flat">
            <a:noFill/>
            <a:prstDash val="solid"/>
            <a:miter/>
          </a:ln>
        </p:spPr>
        <p:txBody>
          <a:bodyPr rtlCol="0" anchor="ctr"/>
          <a:lstStyle/>
          <a:p>
            <a:endParaRPr lang="ca-ES"/>
          </a:p>
        </p:txBody>
      </p:sp>
      <p:sp>
        <p:nvSpPr>
          <p:cNvPr id="47" name="Forma libre: forma 46">
            <a:extLst>
              <a:ext uri="{FF2B5EF4-FFF2-40B4-BE49-F238E27FC236}">
                <a16:creationId xmlns:a16="http://schemas.microsoft.com/office/drawing/2014/main" id="{5E267DD8-D578-B3D4-14A1-CD7928D74A13}"/>
              </a:ext>
            </a:extLst>
          </p:cNvPr>
          <p:cNvSpPr/>
          <p:nvPr/>
        </p:nvSpPr>
        <p:spPr>
          <a:xfrm>
            <a:off x="1535454" y="3380804"/>
            <a:ext cx="44883" cy="43732"/>
          </a:xfrm>
          <a:custGeom>
            <a:avLst/>
            <a:gdLst>
              <a:gd name="connsiteX0" fmla="*/ 34526 w 44883"/>
              <a:gd name="connsiteY0" fmla="*/ 43732 h 43732"/>
              <a:gd name="connsiteX1" fmla="*/ 0 w 44883"/>
              <a:gd name="connsiteY1" fmla="*/ 41431 h 43732"/>
              <a:gd name="connsiteX2" fmla="*/ 23592 w 44883"/>
              <a:gd name="connsiteY2" fmla="*/ 0 h 43732"/>
              <a:gd name="connsiteX3" fmla="*/ 44883 w 44883"/>
              <a:gd name="connsiteY3" fmla="*/ 27045 h 43732"/>
              <a:gd name="connsiteX4" fmla="*/ 34526 w 44883"/>
              <a:gd name="connsiteY4" fmla="*/ 43732 h 43732"/>
              <a:gd name="connsiteX5" fmla="*/ 34526 w 44883"/>
              <a:gd name="connsiteY5" fmla="*/ 43732 h 4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83" h="43732">
                <a:moveTo>
                  <a:pt x="34526" y="43732"/>
                </a:moveTo>
                <a:lnTo>
                  <a:pt x="0" y="41431"/>
                </a:lnTo>
                <a:cubicBezTo>
                  <a:pt x="1151" y="24743"/>
                  <a:pt x="10358" y="9782"/>
                  <a:pt x="23592" y="0"/>
                </a:cubicBezTo>
                <a:lnTo>
                  <a:pt x="44883" y="27045"/>
                </a:lnTo>
                <a:cubicBezTo>
                  <a:pt x="34526" y="35676"/>
                  <a:pt x="34526" y="42006"/>
                  <a:pt x="34526" y="43732"/>
                </a:cubicBezTo>
                <a:lnTo>
                  <a:pt x="34526" y="43732"/>
                </a:lnTo>
                <a:close/>
              </a:path>
            </a:pathLst>
          </a:custGeom>
          <a:solidFill>
            <a:schemeClr val="bg1"/>
          </a:solidFill>
          <a:ln w="5655" cap="flat">
            <a:noFill/>
            <a:prstDash val="solid"/>
            <a:miter/>
          </a:ln>
        </p:spPr>
        <p:txBody>
          <a:bodyPr rtlCol="0" anchor="ctr"/>
          <a:lstStyle/>
          <a:p>
            <a:endParaRPr lang="ca-ES"/>
          </a:p>
        </p:txBody>
      </p:sp>
      <p:sp>
        <p:nvSpPr>
          <p:cNvPr id="48" name="Forma libre: forma 47">
            <a:extLst>
              <a:ext uri="{FF2B5EF4-FFF2-40B4-BE49-F238E27FC236}">
                <a16:creationId xmlns:a16="http://schemas.microsoft.com/office/drawing/2014/main" id="{27C42820-C77F-143B-E95E-0D26F4A61AB4}"/>
              </a:ext>
            </a:extLst>
          </p:cNvPr>
          <p:cNvSpPr/>
          <p:nvPr/>
        </p:nvSpPr>
        <p:spPr>
          <a:xfrm>
            <a:off x="1582639" y="3355485"/>
            <a:ext cx="43732" cy="43732"/>
          </a:xfrm>
          <a:custGeom>
            <a:avLst/>
            <a:gdLst>
              <a:gd name="connsiteX0" fmla="*/ 13810 w 43732"/>
              <a:gd name="connsiteY0" fmla="*/ 43732 h 43732"/>
              <a:gd name="connsiteX1" fmla="*/ 0 w 43732"/>
              <a:gd name="connsiteY1" fmla="*/ 12084 h 43732"/>
              <a:gd name="connsiteX2" fmla="*/ 35676 w 43732"/>
              <a:gd name="connsiteY2" fmla="*/ 0 h 43732"/>
              <a:gd name="connsiteX3" fmla="*/ 43732 w 43732"/>
              <a:gd name="connsiteY3" fmla="*/ 33375 h 43732"/>
              <a:gd name="connsiteX4" fmla="*/ 13810 w 43732"/>
              <a:gd name="connsiteY4" fmla="*/ 43732 h 43732"/>
              <a:gd name="connsiteX5" fmla="*/ 13810 w 43732"/>
              <a:gd name="connsiteY5" fmla="*/ 43732 h 4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2" h="43732">
                <a:moveTo>
                  <a:pt x="13810" y="43732"/>
                </a:moveTo>
                <a:lnTo>
                  <a:pt x="0" y="12084"/>
                </a:lnTo>
                <a:cubicBezTo>
                  <a:pt x="11509" y="6905"/>
                  <a:pt x="23592" y="2877"/>
                  <a:pt x="35676" y="0"/>
                </a:cubicBezTo>
                <a:lnTo>
                  <a:pt x="43732" y="33375"/>
                </a:lnTo>
                <a:cubicBezTo>
                  <a:pt x="33375" y="36252"/>
                  <a:pt x="23592" y="39704"/>
                  <a:pt x="13810" y="43732"/>
                </a:cubicBezTo>
                <a:lnTo>
                  <a:pt x="13810" y="43732"/>
                </a:lnTo>
                <a:close/>
              </a:path>
            </a:pathLst>
          </a:custGeom>
          <a:solidFill>
            <a:schemeClr val="bg1"/>
          </a:solidFill>
          <a:ln w="5655" cap="flat">
            <a:noFill/>
            <a:prstDash val="solid"/>
            <a:miter/>
          </a:ln>
        </p:spPr>
        <p:txBody>
          <a:bodyPr rtlCol="0" anchor="ctr"/>
          <a:lstStyle/>
          <a:p>
            <a:endParaRPr lang="ca-ES"/>
          </a:p>
        </p:txBody>
      </p:sp>
      <p:sp>
        <p:nvSpPr>
          <p:cNvPr id="49" name="Forma libre: forma 48">
            <a:extLst>
              <a:ext uri="{FF2B5EF4-FFF2-40B4-BE49-F238E27FC236}">
                <a16:creationId xmlns:a16="http://schemas.microsoft.com/office/drawing/2014/main" id="{870AD95E-8EC7-523C-6CE8-F8EFFD1A0845}"/>
              </a:ext>
            </a:extLst>
          </p:cNvPr>
          <p:cNvSpPr/>
          <p:nvPr/>
        </p:nvSpPr>
        <p:spPr>
          <a:xfrm>
            <a:off x="1641907" y="3346278"/>
            <a:ext cx="38553" cy="38553"/>
          </a:xfrm>
          <a:custGeom>
            <a:avLst/>
            <a:gdLst>
              <a:gd name="connsiteX0" fmla="*/ 5754 w 38553"/>
              <a:gd name="connsiteY0" fmla="*/ 38553 h 38553"/>
              <a:gd name="connsiteX1" fmla="*/ 0 w 38553"/>
              <a:gd name="connsiteY1" fmla="*/ 4603 h 38553"/>
              <a:gd name="connsiteX2" fmla="*/ 35676 w 38553"/>
              <a:gd name="connsiteY2" fmla="*/ 0 h 38553"/>
              <a:gd name="connsiteX3" fmla="*/ 38553 w 38553"/>
              <a:gd name="connsiteY3" fmla="*/ 34526 h 38553"/>
              <a:gd name="connsiteX4" fmla="*/ 5754 w 38553"/>
              <a:gd name="connsiteY4" fmla="*/ 38553 h 38553"/>
              <a:gd name="connsiteX5" fmla="*/ 5754 w 38553"/>
              <a:gd name="connsiteY5" fmla="*/ 38553 h 3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53" h="38553">
                <a:moveTo>
                  <a:pt x="5754" y="38553"/>
                </a:moveTo>
                <a:lnTo>
                  <a:pt x="0" y="4603"/>
                </a:lnTo>
                <a:cubicBezTo>
                  <a:pt x="14961" y="2302"/>
                  <a:pt x="27620" y="575"/>
                  <a:pt x="35676" y="0"/>
                </a:cubicBezTo>
                <a:lnTo>
                  <a:pt x="38553" y="34526"/>
                </a:lnTo>
                <a:cubicBezTo>
                  <a:pt x="32799" y="35101"/>
                  <a:pt x="20140" y="36252"/>
                  <a:pt x="5754" y="38553"/>
                </a:cubicBezTo>
                <a:lnTo>
                  <a:pt x="5754" y="38553"/>
                </a:lnTo>
                <a:close/>
              </a:path>
            </a:pathLst>
          </a:custGeom>
          <a:solidFill>
            <a:schemeClr val="bg1"/>
          </a:solidFill>
          <a:ln w="5655" cap="flat">
            <a:noFill/>
            <a:prstDash val="solid"/>
            <a:miter/>
          </a:ln>
        </p:spPr>
        <p:txBody>
          <a:bodyPr rtlCol="0" anchor="ctr"/>
          <a:lstStyle/>
          <a:p>
            <a:endParaRPr lang="ca-ES"/>
          </a:p>
        </p:txBody>
      </p:sp>
      <p:pic>
        <p:nvPicPr>
          <p:cNvPr id="8" name="Imagen 7" descr="Icono&#10;&#10;Descripción generada automáticamente">
            <a:extLst>
              <a:ext uri="{FF2B5EF4-FFF2-40B4-BE49-F238E27FC236}">
                <a16:creationId xmlns:a16="http://schemas.microsoft.com/office/drawing/2014/main" id="{EA07C975-56AB-3764-8498-D8965DB0EF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6991" y="2164652"/>
            <a:ext cx="495067" cy="495067"/>
          </a:xfrm>
          <a:prstGeom prst="rect">
            <a:avLst/>
          </a:prstGeom>
        </p:spPr>
      </p:pic>
      <p:sp>
        <p:nvSpPr>
          <p:cNvPr id="12" name="Forma libre: forma 11">
            <a:extLst>
              <a:ext uri="{FF2B5EF4-FFF2-40B4-BE49-F238E27FC236}">
                <a16:creationId xmlns:a16="http://schemas.microsoft.com/office/drawing/2014/main" id="{77A58D47-06F2-A62C-EEED-732E555CD38D}"/>
              </a:ext>
            </a:extLst>
          </p:cNvPr>
          <p:cNvSpPr/>
          <p:nvPr/>
        </p:nvSpPr>
        <p:spPr>
          <a:xfrm>
            <a:off x="1706137" y="3311912"/>
            <a:ext cx="245326" cy="468351"/>
          </a:xfrm>
          <a:custGeom>
            <a:avLst/>
            <a:gdLst>
              <a:gd name="connsiteX0" fmla="*/ 0 w 245326"/>
              <a:gd name="connsiteY0" fmla="*/ 0 h 468351"/>
              <a:gd name="connsiteX1" fmla="*/ 122663 w 245326"/>
              <a:gd name="connsiteY1" fmla="*/ 267629 h 468351"/>
              <a:gd name="connsiteX2" fmla="*/ 245326 w 245326"/>
              <a:gd name="connsiteY2" fmla="*/ 468351 h 468351"/>
            </a:gdLst>
            <a:ahLst/>
            <a:cxnLst>
              <a:cxn ang="0">
                <a:pos x="connsiteX0" y="connsiteY0"/>
              </a:cxn>
              <a:cxn ang="0">
                <a:pos x="connsiteX1" y="connsiteY1"/>
              </a:cxn>
              <a:cxn ang="0">
                <a:pos x="connsiteX2" y="connsiteY2"/>
              </a:cxn>
            </a:cxnLst>
            <a:rect l="l" t="t" r="r" b="b"/>
            <a:pathLst>
              <a:path w="245326" h="468351">
                <a:moveTo>
                  <a:pt x="0" y="0"/>
                </a:moveTo>
                <a:cubicBezTo>
                  <a:pt x="40887" y="94785"/>
                  <a:pt x="81775" y="189570"/>
                  <a:pt x="122663" y="267629"/>
                </a:cubicBezTo>
                <a:cubicBezTo>
                  <a:pt x="163551" y="345688"/>
                  <a:pt x="133814" y="392151"/>
                  <a:pt x="245326" y="46835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a:p>
            <a:pPr algn="ctr"/>
            <a:endParaRPr lang="ca-ES" dirty="0"/>
          </a:p>
        </p:txBody>
      </p:sp>
      <p:pic>
        <p:nvPicPr>
          <p:cNvPr id="4" name="Imagen 3" descr="Dibujo en blanco y negro&#10;&#10;Descripción generada automáticamente con confianza baja">
            <a:extLst>
              <a:ext uri="{FF2B5EF4-FFF2-40B4-BE49-F238E27FC236}">
                <a16:creationId xmlns:a16="http://schemas.microsoft.com/office/drawing/2014/main" id="{456C857E-9387-2D65-1AD0-72B63C14BF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9659" y="2220533"/>
            <a:ext cx="369733" cy="369731"/>
          </a:xfrm>
          <a:prstGeom prst="rect">
            <a:avLst/>
          </a:prstGeom>
        </p:spPr>
      </p:pic>
      <p:sp>
        <p:nvSpPr>
          <p:cNvPr id="14" name="Oval 16">
            <a:extLst>
              <a:ext uri="{FF2B5EF4-FFF2-40B4-BE49-F238E27FC236}">
                <a16:creationId xmlns:a16="http://schemas.microsoft.com/office/drawing/2014/main" id="{C7CAFA5D-8B2A-7745-767A-8943F9AEF6C2}"/>
              </a:ext>
            </a:extLst>
          </p:cNvPr>
          <p:cNvSpPr/>
          <p:nvPr/>
        </p:nvSpPr>
        <p:spPr>
          <a:xfrm flipH="1">
            <a:off x="1665665" y="2467674"/>
            <a:ext cx="109680" cy="10968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D" dirty="0">
              <a:solidFill>
                <a:srgbClr val="FFFFFF"/>
              </a:solidFill>
              <a:latin typeface="Encode Sans" pitchFamily="2" charset="77"/>
            </a:endParaRPr>
          </a:p>
        </p:txBody>
      </p:sp>
      <p:sp>
        <p:nvSpPr>
          <p:cNvPr id="55" name="Forma libre: forma 54">
            <a:extLst>
              <a:ext uri="{FF2B5EF4-FFF2-40B4-BE49-F238E27FC236}">
                <a16:creationId xmlns:a16="http://schemas.microsoft.com/office/drawing/2014/main" id="{814BF779-66E6-FB94-7C01-BCA5C01AF385}"/>
              </a:ext>
            </a:extLst>
          </p:cNvPr>
          <p:cNvSpPr/>
          <p:nvPr/>
        </p:nvSpPr>
        <p:spPr>
          <a:xfrm>
            <a:off x="707231" y="3676650"/>
            <a:ext cx="357188" cy="102394"/>
          </a:xfrm>
          <a:custGeom>
            <a:avLst/>
            <a:gdLst>
              <a:gd name="connsiteX0" fmla="*/ 0 w 357188"/>
              <a:gd name="connsiteY0" fmla="*/ 0 h 102394"/>
              <a:gd name="connsiteX1" fmla="*/ 357188 w 357188"/>
              <a:gd name="connsiteY1" fmla="*/ 102394 h 102394"/>
            </a:gdLst>
            <a:ahLst/>
            <a:cxnLst>
              <a:cxn ang="0">
                <a:pos x="connsiteX0" y="connsiteY0"/>
              </a:cxn>
              <a:cxn ang="0">
                <a:pos x="connsiteX1" y="connsiteY1"/>
              </a:cxn>
            </a:cxnLst>
            <a:rect l="l" t="t" r="r" b="b"/>
            <a:pathLst>
              <a:path w="357188" h="102394">
                <a:moveTo>
                  <a:pt x="0" y="0"/>
                </a:moveTo>
                <a:lnTo>
                  <a:pt x="357188" y="102394"/>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mc:AlternateContent xmlns:mc="http://schemas.openxmlformats.org/markup-compatibility/2006" xmlns:p14="http://schemas.microsoft.com/office/powerpoint/2010/main">
        <mc:Choice Requires="p14">
          <p:contentPart p14:bwMode="auto" r:id="rId11">
            <p14:nvContentPartPr>
              <p14:cNvPr id="65" name="Entrada de lápiz 64">
                <a:extLst>
                  <a:ext uri="{FF2B5EF4-FFF2-40B4-BE49-F238E27FC236}">
                    <a16:creationId xmlns:a16="http://schemas.microsoft.com/office/drawing/2014/main" id="{4191B8AD-C299-4EE2-71CB-8ABFFF8758E5}"/>
                  </a:ext>
                </a:extLst>
              </p14:cNvPr>
              <p14:cNvContentPartPr/>
              <p14:nvPr/>
            </p14:nvContentPartPr>
            <p14:xfrm>
              <a:off x="1576099" y="3650426"/>
              <a:ext cx="360" cy="360"/>
            </p14:xfrm>
          </p:contentPart>
        </mc:Choice>
        <mc:Fallback xmlns="">
          <p:pic>
            <p:nvPicPr>
              <p:cNvPr id="65" name="Entrada de lápiz 64">
                <a:extLst>
                  <a:ext uri="{FF2B5EF4-FFF2-40B4-BE49-F238E27FC236}">
                    <a16:creationId xmlns:a16="http://schemas.microsoft.com/office/drawing/2014/main" id="{4191B8AD-C299-4EE2-71CB-8ABFFF8758E5}"/>
                  </a:ext>
                </a:extLst>
              </p:cNvPr>
              <p:cNvPicPr/>
              <p:nvPr/>
            </p:nvPicPr>
            <p:blipFill>
              <a:blip r:embed="rId12"/>
              <a:stretch>
                <a:fillRect/>
              </a:stretch>
            </p:blipFill>
            <p:spPr>
              <a:xfrm>
                <a:off x="1558099" y="3614426"/>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6" name="Entrada de lápiz 65">
                <a:extLst>
                  <a:ext uri="{FF2B5EF4-FFF2-40B4-BE49-F238E27FC236}">
                    <a16:creationId xmlns:a16="http://schemas.microsoft.com/office/drawing/2014/main" id="{4061A857-3B1E-DC58-23AD-E1C0B84C241F}"/>
                  </a:ext>
                </a:extLst>
              </p14:cNvPr>
              <p14:cNvContentPartPr/>
              <p14:nvPr/>
            </p14:nvContentPartPr>
            <p14:xfrm>
              <a:off x="1562059" y="3633506"/>
              <a:ext cx="20880" cy="6120"/>
            </p14:xfrm>
          </p:contentPart>
        </mc:Choice>
        <mc:Fallback xmlns="">
          <p:pic>
            <p:nvPicPr>
              <p:cNvPr id="66" name="Entrada de lápiz 65">
                <a:extLst>
                  <a:ext uri="{FF2B5EF4-FFF2-40B4-BE49-F238E27FC236}">
                    <a16:creationId xmlns:a16="http://schemas.microsoft.com/office/drawing/2014/main" id="{4061A857-3B1E-DC58-23AD-E1C0B84C241F}"/>
                  </a:ext>
                </a:extLst>
              </p:cNvPr>
              <p:cNvPicPr/>
              <p:nvPr/>
            </p:nvPicPr>
            <p:blipFill>
              <a:blip r:embed="rId14"/>
              <a:stretch>
                <a:fillRect/>
              </a:stretch>
            </p:blipFill>
            <p:spPr>
              <a:xfrm>
                <a:off x="1544059" y="3597506"/>
                <a:ext cx="56520" cy="77760"/>
              </a:xfrm>
              <a:prstGeom prst="rect">
                <a:avLst/>
              </a:prstGeom>
            </p:spPr>
          </p:pic>
        </mc:Fallback>
      </mc:AlternateContent>
      <p:sp>
        <p:nvSpPr>
          <p:cNvPr id="75" name="Arco 74">
            <a:extLst>
              <a:ext uri="{FF2B5EF4-FFF2-40B4-BE49-F238E27FC236}">
                <a16:creationId xmlns:a16="http://schemas.microsoft.com/office/drawing/2014/main" id="{C6B4A2D7-C2E0-02F1-293E-C003DF79EFC7}"/>
              </a:ext>
            </a:extLst>
          </p:cNvPr>
          <p:cNvSpPr/>
          <p:nvPr/>
        </p:nvSpPr>
        <p:spPr>
          <a:xfrm rot="10434527" flipH="1">
            <a:off x="1226122" y="3573258"/>
            <a:ext cx="501118" cy="45719"/>
          </a:xfrm>
          <a:prstGeom prst="arc">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ca-ES"/>
          </a:p>
        </p:txBody>
      </p:sp>
    </p:spTree>
    <p:extLst>
      <p:ext uri="{BB962C8B-B14F-4D97-AF65-F5344CB8AC3E}">
        <p14:creationId xmlns:p14="http://schemas.microsoft.com/office/powerpoint/2010/main" val="53931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31" grpId="0"/>
      <p:bldP spid="9" grpId="0" animBg="1"/>
      <p:bldP spid="15" grpId="0" animBg="1"/>
      <p:bldP spid="29" grpId="0" animBg="1"/>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16">
            <a:extLst>
              <a:ext uri="{FF2B5EF4-FFF2-40B4-BE49-F238E27FC236}">
                <a16:creationId xmlns:a16="http://schemas.microsoft.com/office/drawing/2014/main" id="{A04B02E8-B780-878B-156D-E42CA45B4C4F}"/>
              </a:ext>
            </a:extLst>
          </p:cNvPr>
          <p:cNvSpPr/>
          <p:nvPr/>
        </p:nvSpPr>
        <p:spPr>
          <a:xfrm>
            <a:off x="573353" y="2072274"/>
            <a:ext cx="2651109" cy="2651109"/>
          </a:xfrm>
          <a:prstGeom prst="ellipse">
            <a:avLst/>
          </a:prstGeom>
          <a:gradFill>
            <a:gsLst>
              <a:gs pos="0">
                <a:schemeClr val="accent1">
                  <a:alpha val="95000"/>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8" name="Rectangle 10">
            <a:extLst>
              <a:ext uri="{FF2B5EF4-FFF2-40B4-BE49-F238E27FC236}">
                <a16:creationId xmlns:a16="http://schemas.microsoft.com/office/drawing/2014/main" id="{DFFC96B9-762A-5D7A-D8C4-04ECD7A77918}"/>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10" name="Imagen 9" descr="Imagen que contiene Logotipo&#10;&#10;Descripción generada automáticamente">
            <a:extLst>
              <a:ext uri="{FF2B5EF4-FFF2-40B4-BE49-F238E27FC236}">
                <a16:creationId xmlns:a16="http://schemas.microsoft.com/office/drawing/2014/main" id="{A6360F01-71FC-90AD-AF88-1F7C8F04F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11" name="CuadroTexto 10">
            <a:extLst>
              <a:ext uri="{FF2B5EF4-FFF2-40B4-BE49-F238E27FC236}">
                <a16:creationId xmlns:a16="http://schemas.microsoft.com/office/drawing/2014/main" id="{3CEE1346-05E5-ABE0-2AA6-6B362C60C82A}"/>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13</a:t>
            </a:fld>
            <a:endParaRPr lang="ca-ES" b="1" dirty="0">
              <a:solidFill>
                <a:schemeClr val="bg1"/>
              </a:solidFill>
              <a:latin typeface="AntennaCond Medium" panose="02000606000000020004" pitchFamily="50" charset="0"/>
            </a:endParaRPr>
          </a:p>
        </p:txBody>
      </p:sp>
      <p:sp>
        <p:nvSpPr>
          <p:cNvPr id="14" name="CuadroTexto 13">
            <a:extLst>
              <a:ext uri="{FF2B5EF4-FFF2-40B4-BE49-F238E27FC236}">
                <a16:creationId xmlns:a16="http://schemas.microsoft.com/office/drawing/2014/main" id="{FDCBEEFB-A1CF-8C8C-5798-1F8BB866E37C}"/>
              </a:ext>
            </a:extLst>
          </p:cNvPr>
          <p:cNvSpPr txBox="1"/>
          <p:nvPr/>
        </p:nvSpPr>
        <p:spPr>
          <a:xfrm>
            <a:off x="643126" y="3155950"/>
            <a:ext cx="2487573" cy="461665"/>
          </a:xfrm>
          <a:prstGeom prst="rect">
            <a:avLst/>
          </a:prstGeom>
          <a:noFill/>
        </p:spPr>
        <p:txBody>
          <a:bodyPr wrap="square" rtlCol="0">
            <a:spAutoFit/>
          </a:bodyPr>
          <a:lstStyle/>
          <a:p>
            <a:pPr algn="ctr"/>
            <a:r>
              <a:rPr lang="ca-ES" sz="2400" dirty="0">
                <a:solidFill>
                  <a:schemeClr val="bg1"/>
                </a:solidFill>
                <a:latin typeface="AntennaCond Medium" panose="02000606000000020004" pitchFamily="50" charset="0"/>
              </a:rPr>
              <a:t>26/11/23  10:59 H</a:t>
            </a:r>
          </a:p>
        </p:txBody>
      </p:sp>
      <p:sp>
        <p:nvSpPr>
          <p:cNvPr id="20" name="Oval 16">
            <a:extLst>
              <a:ext uri="{FF2B5EF4-FFF2-40B4-BE49-F238E27FC236}">
                <a16:creationId xmlns:a16="http://schemas.microsoft.com/office/drawing/2014/main" id="{DA669344-31AB-1433-37A4-941E8D966F8F}"/>
              </a:ext>
            </a:extLst>
          </p:cNvPr>
          <p:cNvSpPr/>
          <p:nvPr/>
        </p:nvSpPr>
        <p:spPr>
          <a:xfrm>
            <a:off x="3590416" y="1545627"/>
            <a:ext cx="4639183" cy="4430630"/>
          </a:xfrm>
          <a:prstGeom prst="ellipse">
            <a:avLst/>
          </a:prstGeom>
          <a:solidFill>
            <a:srgbClr val="246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18" name="Marcador de posición de imagen 7">
            <a:extLst>
              <a:ext uri="{FF2B5EF4-FFF2-40B4-BE49-F238E27FC236}">
                <a16:creationId xmlns:a16="http://schemas.microsoft.com/office/drawing/2014/main" id="{0DA51EC1-A778-5256-8A1E-70C57DC38D27}"/>
              </a:ext>
            </a:extLst>
          </p:cNvPr>
          <p:cNvSpPr txBox="1">
            <a:spLocks/>
          </p:cNvSpPr>
          <p:nvPr/>
        </p:nvSpPr>
        <p:spPr>
          <a:xfrm>
            <a:off x="3726441" y="2840033"/>
            <a:ext cx="4155580" cy="1866900"/>
          </a:xfrm>
          <a:custGeom>
            <a:avLst/>
            <a:gdLst>
              <a:gd name="connsiteX0" fmla="*/ 0 w 2781300"/>
              <a:gd name="connsiteY0" fmla="*/ 0 h 1866900"/>
              <a:gd name="connsiteX1" fmla="*/ 2781300 w 2781300"/>
              <a:gd name="connsiteY1" fmla="*/ 0 h 1866900"/>
              <a:gd name="connsiteX2" fmla="*/ 2781300 w 2781300"/>
              <a:gd name="connsiteY2" fmla="*/ 1866900 h 1866900"/>
              <a:gd name="connsiteX3" fmla="*/ 0 w 27813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781300" h="1866900">
                <a:moveTo>
                  <a:pt x="0" y="0"/>
                </a:moveTo>
                <a:lnTo>
                  <a:pt x="2781300" y="0"/>
                </a:lnTo>
                <a:lnTo>
                  <a:pt x="2781300" y="1866900"/>
                </a:lnTo>
                <a:lnTo>
                  <a:pt x="0" y="1866900"/>
                </a:lnTo>
                <a:close/>
              </a:path>
            </a:pathLst>
          </a:cu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r>
              <a:rPr lang="en-US" dirty="0">
                <a:solidFill>
                  <a:schemeClr val="bg1"/>
                </a:solidFill>
                <a:latin typeface="AntennaCond Medium" panose="02000606000000020004" pitchFamily="50" charset="0"/>
                <a:ea typeface="Open Sans SemiBold" panose="020B0706030804020204" pitchFamily="34" charset="0"/>
                <a:cs typeface="Open Sans SemiBold" panose="020B0706030804020204" pitchFamily="34" charset="0"/>
              </a:rPr>
              <a:t>output_n1.csv  (;)</a:t>
            </a:r>
          </a:p>
          <a:p>
            <a:pPr marL="342900" indent="-342900" algn="ctr"/>
            <a:r>
              <a:rPr lang="en-US" dirty="0">
                <a:solidFill>
                  <a:schemeClr val="bg1"/>
                </a:solidFill>
                <a:latin typeface="AntennaCond Medium" panose="02000606000000020004" pitchFamily="50" charset="0"/>
                <a:ea typeface="Open Sans SemiBold" panose="020B0706030804020204" pitchFamily="34" charset="0"/>
                <a:cs typeface="Open Sans SemiBold" panose="020B0706030804020204" pitchFamily="34" charset="0"/>
              </a:rPr>
              <a:t>output_n2.csv (;)</a:t>
            </a:r>
          </a:p>
          <a:p>
            <a:pPr marL="342900" indent="-342900" algn="ctr"/>
            <a:r>
              <a:rPr lang="es-ES" dirty="0">
                <a:solidFill>
                  <a:schemeClr val="bg1"/>
                </a:solidFill>
                <a:latin typeface="AntennaCond Medium" panose="02000606000000020004" pitchFamily="50" charset="0"/>
                <a:ea typeface="Open Sans SemiBold" panose="020B0706030804020204" pitchFamily="34" charset="0"/>
                <a:cs typeface="Open Sans SemiBold" panose="020B0706030804020204" pitchFamily="34" charset="0"/>
              </a:rPr>
              <a:t>Código optimización</a:t>
            </a:r>
          </a:p>
          <a:p>
            <a:pPr marL="342900" indent="-342900" algn="ctr"/>
            <a:r>
              <a:rPr lang="es-ES" dirty="0">
                <a:solidFill>
                  <a:schemeClr val="bg1"/>
                </a:solidFill>
                <a:latin typeface="AntennaCond Medium" panose="02000606000000020004" pitchFamily="50" charset="0"/>
                <a:ea typeface="Open Sans SemiBold" panose="020B0706030804020204" pitchFamily="34" charset="0"/>
                <a:cs typeface="Open Sans SemiBold" panose="020B0706030804020204" pitchFamily="34" charset="0"/>
              </a:rPr>
              <a:t>Código interfaz gráfica</a:t>
            </a:r>
          </a:p>
          <a:p>
            <a:pPr marL="0" indent="0" algn="ctr">
              <a:buFont typeface="Arial" panose="020B0604020202020204" pitchFamily="34" charset="0"/>
              <a:buNone/>
            </a:pPr>
            <a:endParaRPr lang="ca-ES" dirty="0">
              <a:solidFill>
                <a:schemeClr val="bg1"/>
              </a:solidFill>
              <a:latin typeface="AntennaCond Medium" panose="02000606000000020004" pitchFamily="50" charset="0"/>
            </a:endParaRPr>
          </a:p>
        </p:txBody>
      </p:sp>
      <p:sp>
        <p:nvSpPr>
          <p:cNvPr id="21" name="Oval 16">
            <a:extLst>
              <a:ext uri="{FF2B5EF4-FFF2-40B4-BE49-F238E27FC236}">
                <a16:creationId xmlns:a16="http://schemas.microsoft.com/office/drawing/2014/main" id="{18A390B6-CE5A-6E10-634E-28280FF2A25D}"/>
              </a:ext>
            </a:extLst>
          </p:cNvPr>
          <p:cNvSpPr/>
          <p:nvPr/>
        </p:nvSpPr>
        <p:spPr>
          <a:xfrm>
            <a:off x="8545286" y="2166256"/>
            <a:ext cx="2991594" cy="2885359"/>
          </a:xfrm>
          <a:prstGeom prst="ellipse">
            <a:avLst/>
          </a:prstGeom>
          <a:gradFill>
            <a:gsLst>
              <a:gs pos="0">
                <a:schemeClr val="accent1">
                  <a:alpha val="95000"/>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22" name="Marcador de posición de imagen 7">
            <a:extLst>
              <a:ext uri="{FF2B5EF4-FFF2-40B4-BE49-F238E27FC236}">
                <a16:creationId xmlns:a16="http://schemas.microsoft.com/office/drawing/2014/main" id="{F2F2D697-ACC0-7B25-2B2F-8665F78C13C7}"/>
              </a:ext>
            </a:extLst>
          </p:cNvPr>
          <p:cNvSpPr txBox="1">
            <a:spLocks/>
          </p:cNvSpPr>
          <p:nvPr/>
        </p:nvSpPr>
        <p:spPr>
          <a:xfrm>
            <a:off x="8309610" y="3184716"/>
            <a:ext cx="3400476" cy="1866900"/>
          </a:xfrm>
          <a:custGeom>
            <a:avLst/>
            <a:gdLst>
              <a:gd name="connsiteX0" fmla="*/ 0 w 2781300"/>
              <a:gd name="connsiteY0" fmla="*/ 0 h 1866900"/>
              <a:gd name="connsiteX1" fmla="*/ 2781300 w 2781300"/>
              <a:gd name="connsiteY1" fmla="*/ 0 h 1866900"/>
              <a:gd name="connsiteX2" fmla="*/ 2781300 w 2781300"/>
              <a:gd name="connsiteY2" fmla="*/ 1866900 h 1866900"/>
              <a:gd name="connsiteX3" fmla="*/ 0 w 27813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781300" h="1866900">
                <a:moveTo>
                  <a:pt x="0" y="0"/>
                </a:moveTo>
                <a:lnTo>
                  <a:pt x="2781300" y="0"/>
                </a:lnTo>
                <a:lnTo>
                  <a:pt x="2781300" y="1866900"/>
                </a:lnTo>
                <a:lnTo>
                  <a:pt x="0" y="1866900"/>
                </a:lnTo>
                <a:close/>
              </a:path>
            </a:pathLst>
          </a:cu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r>
              <a:rPr lang="en-US" sz="2400" dirty="0">
                <a:solidFill>
                  <a:schemeClr val="bg1"/>
                </a:solidFill>
                <a:latin typeface="AntennaCond Medium" panose="02000606000000020004" pitchFamily="50" charset="0"/>
                <a:ea typeface="Open Sans SemiBold" panose="020B0706030804020204" pitchFamily="34" charset="0"/>
                <a:cs typeface="Open Sans SemiBold" panose="020B0706030804020204" pitchFamily="34" charset="0"/>
              </a:rPr>
              <a:t>Slack</a:t>
            </a:r>
          </a:p>
          <a:p>
            <a:pPr marL="342900" indent="-342900" algn="ctr"/>
            <a:r>
              <a:rPr lang="en-US" sz="2400" dirty="0">
                <a:solidFill>
                  <a:schemeClr val="bg1"/>
                </a:solidFill>
                <a:latin typeface="AntennaCond Medium" panose="02000606000000020004" pitchFamily="50" charset="0"/>
                <a:ea typeface="Open Sans SemiBold" panose="020B0706030804020204" pitchFamily="34" charset="0"/>
                <a:cs typeface="Open Sans SemiBold" panose="020B0706030804020204" pitchFamily="34" charset="0"/>
              </a:rPr>
              <a:t>Canal del </a:t>
            </a:r>
            <a:r>
              <a:rPr lang="en-US" sz="2400" dirty="0" err="1">
                <a:solidFill>
                  <a:schemeClr val="bg1"/>
                </a:solidFill>
                <a:latin typeface="AntennaCond Medium" panose="02000606000000020004" pitchFamily="50" charset="0"/>
                <a:ea typeface="Open Sans SemiBold" panose="020B0706030804020204" pitchFamily="34" charset="0"/>
                <a:cs typeface="Open Sans SemiBold" panose="020B0706030804020204" pitchFamily="34" charset="0"/>
              </a:rPr>
              <a:t>grupo</a:t>
            </a:r>
            <a:endParaRPr lang="en-US" sz="2400" dirty="0">
              <a:solidFill>
                <a:schemeClr val="bg1"/>
              </a:solidFill>
              <a:latin typeface="AntennaCond Medium" panose="02000606000000020004" pitchFamily="50" charset="0"/>
              <a:ea typeface="Open Sans SemiBold" panose="020B0706030804020204" pitchFamily="34" charset="0"/>
              <a:cs typeface="Open Sans SemiBold" panose="020B0706030804020204" pitchFamily="34" charset="0"/>
            </a:endParaRPr>
          </a:p>
          <a:p>
            <a:pPr marL="0" indent="0" algn="ctr">
              <a:buFont typeface="Arial" panose="020B0604020202020204" pitchFamily="34" charset="0"/>
              <a:buNone/>
            </a:pPr>
            <a:endParaRPr lang="ca-ES" sz="2400" dirty="0">
              <a:solidFill>
                <a:schemeClr val="bg1"/>
              </a:solidFill>
              <a:latin typeface="AntennaCond Medium" panose="02000606000000020004" pitchFamily="50" charset="0"/>
            </a:endParaRPr>
          </a:p>
        </p:txBody>
      </p:sp>
      <p:pic>
        <p:nvPicPr>
          <p:cNvPr id="25" name="Imagen 24" descr="Texto&#10;&#10;Descripción generada automáticamente con confianza media">
            <a:extLst>
              <a:ext uri="{FF2B5EF4-FFF2-40B4-BE49-F238E27FC236}">
                <a16:creationId xmlns:a16="http://schemas.microsoft.com/office/drawing/2014/main" id="{AAAAC04A-EF8F-7C66-5BC7-0632250D1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2546" y="5133609"/>
            <a:ext cx="634921" cy="634921"/>
          </a:xfrm>
          <a:prstGeom prst="rect">
            <a:avLst/>
          </a:prstGeom>
        </p:spPr>
      </p:pic>
      <p:pic>
        <p:nvPicPr>
          <p:cNvPr id="26" name="Imagen 25">
            <a:extLst>
              <a:ext uri="{FF2B5EF4-FFF2-40B4-BE49-F238E27FC236}">
                <a16:creationId xmlns:a16="http://schemas.microsoft.com/office/drawing/2014/main" id="{CCD383B5-B4E9-FB04-FDE0-47C4939DA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1817" y="4123678"/>
            <a:ext cx="609524" cy="609524"/>
          </a:xfrm>
          <a:prstGeom prst="rect">
            <a:avLst/>
          </a:prstGeom>
        </p:spPr>
      </p:pic>
      <p:sp>
        <p:nvSpPr>
          <p:cNvPr id="2" name="CuadroTexto 1">
            <a:extLst>
              <a:ext uri="{FF2B5EF4-FFF2-40B4-BE49-F238E27FC236}">
                <a16:creationId xmlns:a16="http://schemas.microsoft.com/office/drawing/2014/main" id="{AD13FBCE-6656-131E-7290-8F5547DDD8B3}"/>
              </a:ext>
            </a:extLst>
          </p:cNvPr>
          <p:cNvSpPr txBox="1"/>
          <p:nvPr/>
        </p:nvSpPr>
        <p:spPr>
          <a:xfrm>
            <a:off x="817181" y="2419515"/>
            <a:ext cx="2161706" cy="553998"/>
          </a:xfrm>
          <a:prstGeom prst="rect">
            <a:avLst/>
          </a:prstGeom>
          <a:noFill/>
        </p:spPr>
        <p:txBody>
          <a:bodyPr wrap="square" rtlCol="0">
            <a:spAutoFit/>
          </a:bodyPr>
          <a:lstStyle/>
          <a:p>
            <a:pPr algn="ctr"/>
            <a:r>
              <a:rPr lang="ca-ES" sz="3000" b="1" dirty="0">
                <a:solidFill>
                  <a:schemeClr val="bg1"/>
                </a:solidFill>
                <a:latin typeface="AntennaCond Medium" panose="02000606000000020004" pitchFamily="50" charset="0"/>
              </a:rPr>
              <a:t>¿</a:t>
            </a:r>
            <a:r>
              <a:rPr lang="ca-ES" sz="3000" b="1" dirty="0" err="1">
                <a:solidFill>
                  <a:schemeClr val="bg1"/>
                </a:solidFill>
                <a:latin typeface="AntennaCond Medium" panose="02000606000000020004" pitchFamily="50" charset="0"/>
              </a:rPr>
              <a:t>Cuándo</a:t>
            </a:r>
            <a:r>
              <a:rPr lang="ca-ES" sz="3000" b="1" dirty="0">
                <a:solidFill>
                  <a:schemeClr val="bg1"/>
                </a:solidFill>
                <a:latin typeface="AntennaCond Medium" panose="02000606000000020004" pitchFamily="50" charset="0"/>
              </a:rPr>
              <a:t>?</a:t>
            </a:r>
          </a:p>
        </p:txBody>
      </p:sp>
      <p:sp>
        <p:nvSpPr>
          <p:cNvPr id="3" name="CuadroTexto 2">
            <a:extLst>
              <a:ext uri="{FF2B5EF4-FFF2-40B4-BE49-F238E27FC236}">
                <a16:creationId xmlns:a16="http://schemas.microsoft.com/office/drawing/2014/main" id="{7271E8AA-3BBE-09D0-FFB1-8F55F438C770}"/>
              </a:ext>
            </a:extLst>
          </p:cNvPr>
          <p:cNvSpPr txBox="1"/>
          <p:nvPr/>
        </p:nvSpPr>
        <p:spPr>
          <a:xfrm>
            <a:off x="5025738" y="1914495"/>
            <a:ext cx="1768537" cy="553998"/>
          </a:xfrm>
          <a:prstGeom prst="rect">
            <a:avLst/>
          </a:prstGeom>
          <a:noFill/>
        </p:spPr>
        <p:txBody>
          <a:bodyPr wrap="square" rtlCol="0">
            <a:spAutoFit/>
          </a:bodyPr>
          <a:lstStyle/>
          <a:p>
            <a:pPr algn="ctr"/>
            <a:r>
              <a:rPr lang="ca-ES" sz="3000" b="1" dirty="0">
                <a:solidFill>
                  <a:schemeClr val="bg1"/>
                </a:solidFill>
                <a:latin typeface="AntennaCond Medium" panose="02000606000000020004" pitchFamily="50" charset="0"/>
              </a:rPr>
              <a:t>¿</a:t>
            </a:r>
            <a:r>
              <a:rPr lang="es-ES" sz="3000" b="1" dirty="0">
                <a:solidFill>
                  <a:schemeClr val="bg1"/>
                </a:solidFill>
                <a:latin typeface="AntennaCond Medium" panose="02000606000000020004" pitchFamily="50" charset="0"/>
              </a:rPr>
              <a:t>Qué</a:t>
            </a:r>
            <a:r>
              <a:rPr lang="ca-ES" sz="3000" b="1" dirty="0">
                <a:solidFill>
                  <a:schemeClr val="bg1"/>
                </a:solidFill>
                <a:latin typeface="AntennaCond Medium" panose="02000606000000020004" pitchFamily="50" charset="0"/>
              </a:rPr>
              <a:t>?</a:t>
            </a:r>
          </a:p>
        </p:txBody>
      </p:sp>
      <p:sp>
        <p:nvSpPr>
          <p:cNvPr id="4" name="CuadroTexto 3">
            <a:extLst>
              <a:ext uri="{FF2B5EF4-FFF2-40B4-BE49-F238E27FC236}">
                <a16:creationId xmlns:a16="http://schemas.microsoft.com/office/drawing/2014/main" id="{6C3C7630-F134-23E9-8AA8-68F2AA93CACB}"/>
              </a:ext>
            </a:extLst>
          </p:cNvPr>
          <p:cNvSpPr txBox="1"/>
          <p:nvPr/>
        </p:nvSpPr>
        <p:spPr>
          <a:xfrm>
            <a:off x="9156814" y="2398487"/>
            <a:ext cx="1768537" cy="553998"/>
          </a:xfrm>
          <a:prstGeom prst="rect">
            <a:avLst/>
          </a:prstGeom>
          <a:noFill/>
        </p:spPr>
        <p:txBody>
          <a:bodyPr wrap="square" rtlCol="0">
            <a:spAutoFit/>
          </a:bodyPr>
          <a:lstStyle/>
          <a:p>
            <a:pPr algn="ctr"/>
            <a:r>
              <a:rPr lang="ca-ES" sz="3000" b="1" dirty="0">
                <a:solidFill>
                  <a:schemeClr val="bg1"/>
                </a:solidFill>
                <a:latin typeface="AntennaCond Medium" panose="02000606000000020004" pitchFamily="50" charset="0"/>
              </a:rPr>
              <a:t>¿</a:t>
            </a:r>
            <a:r>
              <a:rPr lang="ca-ES" sz="3000" b="1" dirty="0" err="1">
                <a:solidFill>
                  <a:schemeClr val="bg1"/>
                </a:solidFill>
                <a:latin typeface="AntennaCond Medium" panose="02000606000000020004" pitchFamily="50" charset="0"/>
              </a:rPr>
              <a:t>Cómo</a:t>
            </a:r>
            <a:r>
              <a:rPr lang="ca-ES" sz="3000" b="1" dirty="0">
                <a:solidFill>
                  <a:schemeClr val="bg1"/>
                </a:solidFill>
                <a:latin typeface="AntennaCond Medium" panose="02000606000000020004" pitchFamily="50" charset="0"/>
              </a:rPr>
              <a:t>?</a:t>
            </a:r>
          </a:p>
        </p:txBody>
      </p:sp>
      <p:sp>
        <p:nvSpPr>
          <p:cNvPr id="5" name="TextBox 13">
            <a:extLst>
              <a:ext uri="{FF2B5EF4-FFF2-40B4-BE49-F238E27FC236}">
                <a16:creationId xmlns:a16="http://schemas.microsoft.com/office/drawing/2014/main" id="{FDB79F0F-39CF-0D9E-E2EF-5ACAD4701596}"/>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ENTREGA</a:t>
            </a:r>
          </a:p>
          <a:p>
            <a:r>
              <a:rPr lang="en-US" sz="3200" b="1" dirty="0">
                <a:gradFill>
                  <a:gsLst>
                    <a:gs pos="0">
                      <a:schemeClr val="accent1"/>
                    </a:gs>
                    <a:gs pos="100000">
                      <a:schemeClr val="accent2"/>
                    </a:gs>
                  </a:gsLst>
                  <a:lin ang="2700000" scaled="1"/>
                </a:gradFill>
                <a:latin typeface="AntennaCond Black" panose="02000503000000020004" pitchFamily="50" charset="0"/>
              </a:rPr>
              <a:t>ROCC</a:t>
            </a:r>
            <a:endParaRPr lang="en-ID" sz="3200" b="1" dirty="0">
              <a:latin typeface="AntennaCond Black" panose="02000503000000020004" pitchFamily="50" charset="0"/>
            </a:endParaRPr>
          </a:p>
        </p:txBody>
      </p:sp>
      <p:sp>
        <p:nvSpPr>
          <p:cNvPr id="7" name="Right Triangle 14">
            <a:extLst>
              <a:ext uri="{FF2B5EF4-FFF2-40B4-BE49-F238E27FC236}">
                <a16:creationId xmlns:a16="http://schemas.microsoft.com/office/drawing/2014/main" id="{535B2BF6-8CC1-4337-0DE9-E1388053B511}"/>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12" name="Imagen 11" descr="Icono&#10;&#10;Descripción generada automáticamente con confianza baja">
            <a:extLst>
              <a:ext uri="{FF2B5EF4-FFF2-40B4-BE49-F238E27FC236}">
                <a16:creationId xmlns:a16="http://schemas.microsoft.com/office/drawing/2014/main" id="{63949FF5-A254-1E8A-6BBA-815E100F47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2449" y="3805898"/>
            <a:ext cx="811168" cy="811168"/>
          </a:xfrm>
          <a:prstGeom prst="rect">
            <a:avLst/>
          </a:prstGeom>
        </p:spPr>
      </p:pic>
    </p:spTree>
    <p:extLst>
      <p:ext uri="{BB962C8B-B14F-4D97-AF65-F5344CB8AC3E}">
        <p14:creationId xmlns:p14="http://schemas.microsoft.com/office/powerpoint/2010/main" val="1114720474"/>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10">
            <a:extLst>
              <a:ext uri="{FF2B5EF4-FFF2-40B4-BE49-F238E27FC236}">
                <a16:creationId xmlns:a16="http://schemas.microsoft.com/office/drawing/2014/main" id="{495D9330-019A-4222-E9AF-EC6FC259A3E9}"/>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Encode Sans" pitchFamily="2" charset="77"/>
            </a:endParaRPr>
          </a:p>
        </p:txBody>
      </p:sp>
      <p:graphicFrame>
        <p:nvGraphicFramePr>
          <p:cNvPr id="10" name="Gráfico 9">
            <a:extLst>
              <a:ext uri="{FF2B5EF4-FFF2-40B4-BE49-F238E27FC236}">
                <a16:creationId xmlns:a16="http://schemas.microsoft.com/office/drawing/2014/main" id="{129ECFE0-BB3F-B26E-4A40-52ECD6D89BBB}"/>
              </a:ext>
            </a:extLst>
          </p:cNvPr>
          <p:cNvGraphicFramePr/>
          <p:nvPr>
            <p:extLst>
              <p:ext uri="{D42A27DB-BD31-4B8C-83A1-F6EECF244321}">
                <p14:modId xmlns:p14="http://schemas.microsoft.com/office/powerpoint/2010/main" val="3261215779"/>
              </p:ext>
            </p:extLst>
          </p:nvPr>
        </p:nvGraphicFramePr>
        <p:xfrm>
          <a:off x="1860302" y="714108"/>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46">
            <a:extLst>
              <a:ext uri="{FF2B5EF4-FFF2-40B4-BE49-F238E27FC236}">
                <a16:creationId xmlns:a16="http://schemas.microsoft.com/office/drawing/2014/main" id="{7C75EE7E-6534-F7C6-F116-6DB6D9880E95}"/>
              </a:ext>
            </a:extLst>
          </p:cNvPr>
          <p:cNvSpPr/>
          <p:nvPr/>
        </p:nvSpPr>
        <p:spPr>
          <a:xfrm>
            <a:off x="8859514" y="3435428"/>
            <a:ext cx="2894749" cy="707886"/>
          </a:xfrm>
          <a:prstGeom prst="rect">
            <a:avLst/>
          </a:prstGeom>
        </p:spPr>
        <p:txBody>
          <a:bodyPr wrap="square">
            <a:spAutoFit/>
          </a:bodyPr>
          <a:lstStyle/>
          <a:p>
            <a:pPr algn="ctr">
              <a:spcBef>
                <a:spcPts val="800"/>
              </a:spcBef>
            </a:pPr>
            <a:r>
              <a:rPr lang="en-US" altLang="zh-CN" sz="2000" b="1"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RUTA ÓPTIMA</a:t>
            </a:r>
            <a:br>
              <a:rPr lang="en-US" altLang="zh-CN" sz="2000" b="1"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br>
            <a:r>
              <a:rPr lang="en-US" altLang="zh-CN" sz="2000" b="1" dirty="0">
                <a:solidFill>
                  <a:schemeClr val="accent1"/>
                </a:solidFill>
                <a:latin typeface="AntennaCond Medium" panose="02000606000000020004" pitchFamily="50" charset="0"/>
                <a:ea typeface="Open Sans" panose="020B0606030504020204" pitchFamily="34" charset="0"/>
                <a:cs typeface="Open Sans" panose="020B0606030504020204" pitchFamily="34" charset="0"/>
              </a:rPr>
              <a:t>60%</a:t>
            </a:r>
          </a:p>
        </p:txBody>
      </p:sp>
      <p:sp>
        <p:nvSpPr>
          <p:cNvPr id="14" name="Rectangle 46">
            <a:extLst>
              <a:ext uri="{FF2B5EF4-FFF2-40B4-BE49-F238E27FC236}">
                <a16:creationId xmlns:a16="http://schemas.microsoft.com/office/drawing/2014/main" id="{44A92D2B-8ED1-121F-275D-A88BA29768AD}"/>
              </a:ext>
            </a:extLst>
          </p:cNvPr>
          <p:cNvSpPr/>
          <p:nvPr/>
        </p:nvSpPr>
        <p:spPr>
          <a:xfrm>
            <a:off x="902218" y="3522585"/>
            <a:ext cx="2255615" cy="707886"/>
          </a:xfrm>
          <a:prstGeom prst="rect">
            <a:avLst/>
          </a:prstGeom>
        </p:spPr>
        <p:txBody>
          <a:bodyPr wrap="square">
            <a:spAutoFit/>
          </a:bodyPr>
          <a:lstStyle/>
          <a:p>
            <a:pPr algn="ctr">
              <a:spcBef>
                <a:spcPts val="800"/>
              </a:spcBef>
            </a:pPr>
            <a:r>
              <a:rPr lang="en-US" altLang="zh-CN" sz="2000" b="1"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UI</a:t>
            </a:r>
            <a:br>
              <a:rPr lang="en-US" altLang="zh-CN" sz="2000" b="1"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br>
            <a:r>
              <a:rPr lang="en-US" altLang="zh-CN" sz="2000" b="1" dirty="0">
                <a:solidFill>
                  <a:srgbClr val="A9EDE5"/>
                </a:solidFill>
                <a:latin typeface="AntennaCond Medium" panose="02000606000000020004" pitchFamily="50" charset="0"/>
                <a:ea typeface="Open Sans" panose="020B0606030504020204" pitchFamily="34" charset="0"/>
                <a:cs typeface="Open Sans" panose="020B0606030504020204" pitchFamily="34" charset="0"/>
              </a:rPr>
              <a:t>30%</a:t>
            </a:r>
            <a:endParaRPr lang="es-ES" altLang="zh-CN" sz="2000" b="1" dirty="0">
              <a:solidFill>
                <a:srgbClr val="A9EDE5"/>
              </a:solidFill>
              <a:latin typeface="AntennaCond Medium" panose="02000606000000020004" pitchFamily="50" charset="0"/>
              <a:ea typeface="Open Sans" panose="020B0606030504020204" pitchFamily="34" charset="0"/>
              <a:cs typeface="Open Sans" panose="020B0606030504020204" pitchFamily="34" charset="0"/>
            </a:endParaRPr>
          </a:p>
        </p:txBody>
      </p:sp>
      <p:sp>
        <p:nvSpPr>
          <p:cNvPr id="15" name="Rectangle 46">
            <a:extLst>
              <a:ext uri="{FF2B5EF4-FFF2-40B4-BE49-F238E27FC236}">
                <a16:creationId xmlns:a16="http://schemas.microsoft.com/office/drawing/2014/main" id="{74965A2C-4E2F-9491-A48A-1EC8FA5CB84B}"/>
              </a:ext>
            </a:extLst>
          </p:cNvPr>
          <p:cNvSpPr/>
          <p:nvPr/>
        </p:nvSpPr>
        <p:spPr>
          <a:xfrm>
            <a:off x="7901264" y="458248"/>
            <a:ext cx="2255615" cy="1015663"/>
          </a:xfrm>
          <a:prstGeom prst="rect">
            <a:avLst/>
          </a:prstGeom>
        </p:spPr>
        <p:txBody>
          <a:bodyPr wrap="square">
            <a:spAutoFit/>
          </a:bodyPr>
          <a:lstStyle/>
          <a:p>
            <a:pPr algn="ctr">
              <a:spcBef>
                <a:spcPts val="800"/>
              </a:spcBef>
            </a:pPr>
            <a:r>
              <a:rPr lang="en-US" altLang="zh-CN" sz="2000" b="1"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PRESENTACIÓN Y ORIGINALIDAD </a:t>
            </a:r>
            <a:r>
              <a:rPr lang="en-US" altLang="zh-CN" sz="2000" b="1" dirty="0">
                <a:solidFill>
                  <a:srgbClr val="246289"/>
                </a:solidFill>
                <a:latin typeface="AntennaCond Medium" panose="02000606000000020004" pitchFamily="50" charset="0"/>
                <a:ea typeface="Open Sans" panose="020B0606030504020204" pitchFamily="34" charset="0"/>
                <a:cs typeface="Open Sans" panose="020B0606030504020204" pitchFamily="34" charset="0"/>
              </a:rPr>
              <a:t>10%</a:t>
            </a:r>
            <a:endParaRPr lang="es-ES" altLang="zh-CN" sz="2000" b="1" dirty="0">
              <a:solidFill>
                <a:srgbClr val="246289"/>
              </a:solidFill>
              <a:latin typeface="AntennaCond Medium" panose="02000606000000020004" pitchFamily="50" charset="0"/>
              <a:ea typeface="Open Sans" panose="020B0606030504020204" pitchFamily="34" charset="0"/>
              <a:cs typeface="Open Sans" panose="020B0606030504020204" pitchFamily="34" charset="0"/>
            </a:endParaRPr>
          </a:p>
        </p:txBody>
      </p:sp>
      <p:pic>
        <p:nvPicPr>
          <p:cNvPr id="3" name="Imagen 2" descr="Imagen que contiene Logotipo&#10;&#10;Descripción generada automáticamente">
            <a:extLst>
              <a:ext uri="{FF2B5EF4-FFF2-40B4-BE49-F238E27FC236}">
                <a16:creationId xmlns:a16="http://schemas.microsoft.com/office/drawing/2014/main" id="{618ADA93-8CEF-63FF-FA85-98D7AF3FD3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5" name="CuadroTexto 4">
            <a:extLst>
              <a:ext uri="{FF2B5EF4-FFF2-40B4-BE49-F238E27FC236}">
                <a16:creationId xmlns:a16="http://schemas.microsoft.com/office/drawing/2014/main" id="{A7839EB7-1199-EF21-A0DF-0B122059261B}"/>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14</a:t>
            </a:fld>
            <a:endParaRPr lang="ca-ES" b="1">
              <a:solidFill>
                <a:schemeClr val="bg1"/>
              </a:solidFill>
              <a:latin typeface="AntennaCond Medium" panose="02000606000000020004" pitchFamily="50" charset="0"/>
            </a:endParaRPr>
          </a:p>
        </p:txBody>
      </p:sp>
      <p:sp>
        <p:nvSpPr>
          <p:cNvPr id="6" name="CuadroTexto 5">
            <a:extLst>
              <a:ext uri="{FF2B5EF4-FFF2-40B4-BE49-F238E27FC236}">
                <a16:creationId xmlns:a16="http://schemas.microsoft.com/office/drawing/2014/main" id="{0DD57DF4-D08A-CE2A-CB34-D74B42918F9E}"/>
              </a:ext>
            </a:extLst>
          </p:cNvPr>
          <p:cNvSpPr txBox="1"/>
          <p:nvPr/>
        </p:nvSpPr>
        <p:spPr>
          <a:xfrm>
            <a:off x="7012456" y="1874561"/>
            <a:ext cx="835248" cy="584775"/>
          </a:xfrm>
          <a:prstGeom prst="rect">
            <a:avLst/>
          </a:prstGeom>
          <a:noFill/>
        </p:spPr>
        <p:txBody>
          <a:bodyPr wrap="square" rtlCol="0">
            <a:spAutoFit/>
          </a:bodyPr>
          <a:lstStyle/>
          <a:p>
            <a:pPr algn="r"/>
            <a:r>
              <a:rPr lang="ca-ES" sz="1600" dirty="0">
                <a:latin typeface="AntennaCond Medium" panose="02000606000000020004" pitchFamily="50" charset="0"/>
              </a:rPr>
              <a:t>N1 </a:t>
            </a:r>
            <a:br>
              <a:rPr lang="ca-ES" sz="1600" dirty="0">
                <a:latin typeface="AntennaCond Medium" panose="02000606000000020004" pitchFamily="50" charset="0"/>
              </a:rPr>
            </a:br>
            <a:r>
              <a:rPr lang="ca-ES" sz="1600" dirty="0">
                <a:latin typeface="AntennaCond Medium" panose="02000606000000020004" pitchFamily="50" charset="0"/>
              </a:rPr>
              <a:t>(30%)</a:t>
            </a:r>
          </a:p>
        </p:txBody>
      </p:sp>
      <p:cxnSp>
        <p:nvCxnSpPr>
          <p:cNvPr id="21" name="Conector: angular 20">
            <a:extLst>
              <a:ext uri="{FF2B5EF4-FFF2-40B4-BE49-F238E27FC236}">
                <a16:creationId xmlns:a16="http://schemas.microsoft.com/office/drawing/2014/main" id="{46139D68-9F3E-660D-A94D-7C5D82079568}"/>
              </a:ext>
            </a:extLst>
          </p:cNvPr>
          <p:cNvCxnSpPr>
            <a:cxnSpLocks/>
          </p:cNvCxnSpPr>
          <p:nvPr/>
        </p:nvCxnSpPr>
        <p:spPr>
          <a:xfrm rot="10800000" flipH="1">
            <a:off x="2467837" y="3206324"/>
            <a:ext cx="1085904" cy="410981"/>
          </a:xfrm>
          <a:prstGeom prst="bentConnector3">
            <a:avLst>
              <a:gd name="adj1" fmla="val 2254"/>
            </a:avLst>
          </a:prstGeom>
          <a:ln>
            <a:solidFill>
              <a:srgbClr val="AAEEE7"/>
            </a:solidFill>
          </a:ln>
        </p:spPr>
        <p:style>
          <a:lnRef idx="1">
            <a:schemeClr val="accent1"/>
          </a:lnRef>
          <a:fillRef idx="0">
            <a:schemeClr val="accent1"/>
          </a:fillRef>
          <a:effectRef idx="0">
            <a:schemeClr val="accent1"/>
          </a:effectRef>
          <a:fontRef idx="minor">
            <a:schemeClr val="tx1"/>
          </a:fontRef>
        </p:style>
      </p:cxnSp>
      <p:sp>
        <p:nvSpPr>
          <p:cNvPr id="27" name="Elipse 26">
            <a:extLst>
              <a:ext uri="{FF2B5EF4-FFF2-40B4-BE49-F238E27FC236}">
                <a16:creationId xmlns:a16="http://schemas.microsoft.com/office/drawing/2014/main" id="{B798C723-87EE-FF5A-339A-1659B00ADE0E}"/>
              </a:ext>
            </a:extLst>
          </p:cNvPr>
          <p:cNvSpPr/>
          <p:nvPr/>
        </p:nvSpPr>
        <p:spPr>
          <a:xfrm>
            <a:off x="7735245" y="586813"/>
            <a:ext cx="111373" cy="122056"/>
          </a:xfrm>
          <a:prstGeom prst="ellipse">
            <a:avLst/>
          </a:prstGeom>
          <a:solidFill>
            <a:srgbClr val="254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latin typeface="AntennaCond Medium" panose="02000606000000020004" pitchFamily="50" charset="0"/>
            </a:endParaRPr>
          </a:p>
        </p:txBody>
      </p:sp>
      <p:cxnSp>
        <p:nvCxnSpPr>
          <p:cNvPr id="28" name="Conector: angular 27">
            <a:extLst>
              <a:ext uri="{FF2B5EF4-FFF2-40B4-BE49-F238E27FC236}">
                <a16:creationId xmlns:a16="http://schemas.microsoft.com/office/drawing/2014/main" id="{1E0C44D8-9D6C-6313-1656-5B45830D4F48}"/>
              </a:ext>
            </a:extLst>
          </p:cNvPr>
          <p:cNvCxnSpPr>
            <a:cxnSpLocks/>
            <a:endCxn id="27" idx="2"/>
          </p:cNvCxnSpPr>
          <p:nvPr/>
        </p:nvCxnSpPr>
        <p:spPr>
          <a:xfrm flipV="1">
            <a:off x="5236401" y="647841"/>
            <a:ext cx="2498844" cy="346038"/>
          </a:xfrm>
          <a:prstGeom prst="bentConnector3">
            <a:avLst>
              <a:gd name="adj1" fmla="val -315"/>
            </a:avLst>
          </a:prstGeom>
          <a:ln>
            <a:solidFill>
              <a:srgbClr val="254579"/>
            </a:solidFill>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FAFD128C-2747-478F-C55A-D34ADF3D3019}"/>
              </a:ext>
            </a:extLst>
          </p:cNvPr>
          <p:cNvSpPr txBox="1"/>
          <p:nvPr/>
        </p:nvSpPr>
        <p:spPr>
          <a:xfrm>
            <a:off x="6251443" y="4956905"/>
            <a:ext cx="1041336" cy="584775"/>
          </a:xfrm>
          <a:prstGeom prst="rect">
            <a:avLst/>
          </a:prstGeom>
          <a:noFill/>
        </p:spPr>
        <p:txBody>
          <a:bodyPr wrap="square" rtlCol="0">
            <a:spAutoFit/>
          </a:bodyPr>
          <a:lstStyle/>
          <a:p>
            <a:pPr algn="r"/>
            <a:r>
              <a:rPr lang="ca-ES" sz="1600" dirty="0">
                <a:latin typeface="AntennaCond Medium" panose="02000606000000020004" pitchFamily="50" charset="0"/>
              </a:rPr>
              <a:t>N2 </a:t>
            </a:r>
            <a:br>
              <a:rPr lang="ca-ES" sz="1600" dirty="0">
                <a:latin typeface="AntennaCond Medium" panose="02000606000000020004" pitchFamily="50" charset="0"/>
              </a:rPr>
            </a:br>
            <a:r>
              <a:rPr lang="ca-ES" sz="1600" dirty="0">
                <a:latin typeface="AntennaCond Medium" panose="02000606000000020004" pitchFamily="50" charset="0"/>
              </a:rPr>
              <a:t>(30%)</a:t>
            </a:r>
          </a:p>
        </p:txBody>
      </p:sp>
      <p:sp>
        <p:nvSpPr>
          <p:cNvPr id="38" name="CuadroTexto 37">
            <a:extLst>
              <a:ext uri="{FF2B5EF4-FFF2-40B4-BE49-F238E27FC236}">
                <a16:creationId xmlns:a16="http://schemas.microsoft.com/office/drawing/2014/main" id="{A48739E8-128F-CD89-A5BF-6547150809B8}"/>
              </a:ext>
            </a:extLst>
          </p:cNvPr>
          <p:cNvSpPr txBox="1"/>
          <p:nvPr/>
        </p:nvSpPr>
        <p:spPr>
          <a:xfrm>
            <a:off x="4039947" y="4746128"/>
            <a:ext cx="694508" cy="523220"/>
          </a:xfrm>
          <a:prstGeom prst="rect">
            <a:avLst/>
          </a:prstGeom>
          <a:noFill/>
        </p:spPr>
        <p:txBody>
          <a:bodyPr wrap="square" rtlCol="0">
            <a:spAutoFit/>
          </a:bodyPr>
          <a:lstStyle/>
          <a:p>
            <a:r>
              <a:rPr lang="ca-ES" sz="1400" dirty="0">
                <a:latin typeface="AntennaCond Medium" panose="02000606000000020004" pitchFamily="50" charset="0"/>
              </a:rPr>
              <a:t>T1 (5%)</a:t>
            </a:r>
          </a:p>
        </p:txBody>
      </p:sp>
      <p:sp>
        <p:nvSpPr>
          <p:cNvPr id="32" name="CuadroTexto 31">
            <a:extLst>
              <a:ext uri="{FF2B5EF4-FFF2-40B4-BE49-F238E27FC236}">
                <a16:creationId xmlns:a16="http://schemas.microsoft.com/office/drawing/2014/main" id="{F7980E1D-57A4-A134-6697-B17AEB645475}"/>
              </a:ext>
            </a:extLst>
          </p:cNvPr>
          <p:cNvSpPr txBox="1"/>
          <p:nvPr/>
        </p:nvSpPr>
        <p:spPr>
          <a:xfrm>
            <a:off x="3651486" y="4184061"/>
            <a:ext cx="694508" cy="523220"/>
          </a:xfrm>
          <a:prstGeom prst="rect">
            <a:avLst/>
          </a:prstGeom>
          <a:noFill/>
        </p:spPr>
        <p:txBody>
          <a:bodyPr wrap="square" rtlCol="0">
            <a:spAutoFit/>
          </a:bodyPr>
          <a:lstStyle/>
          <a:p>
            <a:r>
              <a:rPr lang="ca-ES" sz="1400" dirty="0">
                <a:latin typeface="AntennaCond Medium" panose="02000606000000020004" pitchFamily="50" charset="0"/>
              </a:rPr>
              <a:t>T2 (5%)</a:t>
            </a:r>
          </a:p>
        </p:txBody>
      </p:sp>
      <p:sp>
        <p:nvSpPr>
          <p:cNvPr id="35" name="CuadroTexto 34">
            <a:extLst>
              <a:ext uri="{FF2B5EF4-FFF2-40B4-BE49-F238E27FC236}">
                <a16:creationId xmlns:a16="http://schemas.microsoft.com/office/drawing/2014/main" id="{6350DF41-0DEC-0567-9323-DCEF6709B063}"/>
              </a:ext>
            </a:extLst>
          </p:cNvPr>
          <p:cNvSpPr txBox="1"/>
          <p:nvPr/>
        </p:nvSpPr>
        <p:spPr>
          <a:xfrm>
            <a:off x="3434065" y="3235204"/>
            <a:ext cx="694508" cy="523220"/>
          </a:xfrm>
          <a:prstGeom prst="rect">
            <a:avLst/>
          </a:prstGeom>
          <a:noFill/>
        </p:spPr>
        <p:txBody>
          <a:bodyPr wrap="square" rtlCol="0">
            <a:spAutoFit/>
          </a:bodyPr>
          <a:lstStyle/>
          <a:p>
            <a:r>
              <a:rPr lang="ca-ES" sz="1400" dirty="0">
                <a:latin typeface="AntennaCond Medium" panose="02000606000000020004" pitchFamily="50" charset="0"/>
              </a:rPr>
              <a:t>T3 (10%)</a:t>
            </a:r>
          </a:p>
        </p:txBody>
      </p:sp>
      <p:sp>
        <p:nvSpPr>
          <p:cNvPr id="36" name="CuadroTexto 35">
            <a:extLst>
              <a:ext uri="{FF2B5EF4-FFF2-40B4-BE49-F238E27FC236}">
                <a16:creationId xmlns:a16="http://schemas.microsoft.com/office/drawing/2014/main" id="{1F25C44F-B6F6-0279-C3E4-08DEEA37FBE1}"/>
              </a:ext>
            </a:extLst>
          </p:cNvPr>
          <p:cNvSpPr txBox="1"/>
          <p:nvPr/>
        </p:nvSpPr>
        <p:spPr>
          <a:xfrm>
            <a:off x="3877112" y="1884178"/>
            <a:ext cx="725056" cy="523220"/>
          </a:xfrm>
          <a:prstGeom prst="rect">
            <a:avLst/>
          </a:prstGeom>
          <a:noFill/>
        </p:spPr>
        <p:txBody>
          <a:bodyPr wrap="square" rtlCol="0">
            <a:spAutoFit/>
          </a:bodyPr>
          <a:lstStyle/>
          <a:p>
            <a:r>
              <a:rPr lang="ca-ES" sz="1400" dirty="0">
                <a:latin typeface="AntennaCond Medium" panose="02000606000000020004" pitchFamily="50" charset="0"/>
              </a:rPr>
              <a:t>T4 (10%)</a:t>
            </a:r>
          </a:p>
        </p:txBody>
      </p:sp>
      <p:sp>
        <p:nvSpPr>
          <p:cNvPr id="41" name="CuadroTexto 40">
            <a:extLst>
              <a:ext uri="{FF2B5EF4-FFF2-40B4-BE49-F238E27FC236}">
                <a16:creationId xmlns:a16="http://schemas.microsoft.com/office/drawing/2014/main" id="{11C45578-FE93-7255-9FD8-09317B68C3AB}"/>
              </a:ext>
            </a:extLst>
          </p:cNvPr>
          <p:cNvSpPr txBox="1"/>
          <p:nvPr/>
        </p:nvSpPr>
        <p:spPr>
          <a:xfrm>
            <a:off x="4823104" y="1184462"/>
            <a:ext cx="725056" cy="307777"/>
          </a:xfrm>
          <a:prstGeom prst="rect">
            <a:avLst/>
          </a:prstGeom>
          <a:noFill/>
        </p:spPr>
        <p:txBody>
          <a:bodyPr wrap="square" rtlCol="0">
            <a:spAutoFit/>
          </a:bodyPr>
          <a:lstStyle/>
          <a:p>
            <a:pPr algn="r"/>
            <a:r>
              <a:rPr lang="ca-ES" sz="1400" dirty="0">
                <a:solidFill>
                  <a:schemeClr val="bg1"/>
                </a:solidFill>
                <a:latin typeface="AntennaCond Medium" panose="02000606000000020004" pitchFamily="50" charset="0"/>
              </a:rPr>
              <a:t>(10%)</a:t>
            </a:r>
          </a:p>
        </p:txBody>
      </p:sp>
      <p:sp>
        <p:nvSpPr>
          <p:cNvPr id="7" name="Right Triangle 14">
            <a:extLst>
              <a:ext uri="{FF2B5EF4-FFF2-40B4-BE49-F238E27FC236}">
                <a16:creationId xmlns:a16="http://schemas.microsoft.com/office/drawing/2014/main" id="{C219C76C-94EC-3087-EC41-068C78BAC379}"/>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ntennaCond Medium" panose="02000606000000020004" pitchFamily="50" charset="0"/>
            </a:endParaRPr>
          </a:p>
        </p:txBody>
      </p:sp>
      <p:sp>
        <p:nvSpPr>
          <p:cNvPr id="8" name="TextBox 13">
            <a:extLst>
              <a:ext uri="{FF2B5EF4-FFF2-40B4-BE49-F238E27FC236}">
                <a16:creationId xmlns:a16="http://schemas.microsoft.com/office/drawing/2014/main" id="{C64CA2A2-CF1B-CB9D-8234-085995EE396C}"/>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EVALUACIÓN</a:t>
            </a:r>
          </a:p>
          <a:p>
            <a:r>
              <a:rPr lang="en-US" sz="3200" b="1" dirty="0">
                <a:gradFill>
                  <a:gsLst>
                    <a:gs pos="0">
                      <a:schemeClr val="accent1"/>
                    </a:gs>
                    <a:gs pos="100000">
                      <a:schemeClr val="accent2"/>
                    </a:gs>
                  </a:gsLst>
                  <a:lin ang="2700000" scaled="1"/>
                </a:gradFill>
                <a:latin typeface="AntennaCond Black" panose="02000503000000020004" pitchFamily="50" charset="0"/>
              </a:rPr>
              <a:t>ROCC</a:t>
            </a:r>
            <a:endParaRPr lang="en-ID" sz="3200" b="1" dirty="0">
              <a:latin typeface="AntennaCond Black" panose="02000503000000020004" pitchFamily="50" charset="0"/>
            </a:endParaRPr>
          </a:p>
        </p:txBody>
      </p:sp>
      <p:sp>
        <p:nvSpPr>
          <p:cNvPr id="20" name="Elipse 19">
            <a:extLst>
              <a:ext uri="{FF2B5EF4-FFF2-40B4-BE49-F238E27FC236}">
                <a16:creationId xmlns:a16="http://schemas.microsoft.com/office/drawing/2014/main" id="{7F26DBA6-C722-FB79-9FAF-A3A585BBDEB5}"/>
              </a:ext>
            </a:extLst>
          </p:cNvPr>
          <p:cNvSpPr/>
          <p:nvPr/>
        </p:nvSpPr>
        <p:spPr>
          <a:xfrm>
            <a:off x="2428569" y="3617306"/>
            <a:ext cx="139986" cy="122534"/>
          </a:xfrm>
          <a:prstGeom prst="ellipse">
            <a:avLst/>
          </a:prstGeom>
          <a:solidFill>
            <a:srgbClr val="AAEEE7"/>
          </a:solidFill>
          <a:ln>
            <a:solidFill>
              <a:srgbClr val="A8E8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rgbClr val="A9EDE5"/>
              </a:solidFill>
              <a:latin typeface="AntennaCond Medium" panose="02000606000000020004" pitchFamily="50" charset="0"/>
            </a:endParaRPr>
          </a:p>
        </p:txBody>
      </p:sp>
      <p:sp>
        <p:nvSpPr>
          <p:cNvPr id="26" name="Elipse 25">
            <a:extLst>
              <a:ext uri="{FF2B5EF4-FFF2-40B4-BE49-F238E27FC236}">
                <a16:creationId xmlns:a16="http://schemas.microsoft.com/office/drawing/2014/main" id="{AF1EFF5C-CAA2-11C8-A80A-512C9A4D49D7}"/>
              </a:ext>
            </a:extLst>
          </p:cNvPr>
          <p:cNvSpPr/>
          <p:nvPr/>
        </p:nvSpPr>
        <p:spPr>
          <a:xfrm>
            <a:off x="9217947" y="3542781"/>
            <a:ext cx="142621" cy="138882"/>
          </a:xfrm>
          <a:prstGeom prst="ellipse">
            <a:avLst/>
          </a:prstGeom>
          <a:solidFill>
            <a:srgbClr val="2BD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latin typeface="AntennaCond Medium" panose="02000606000000020004" pitchFamily="50" charset="0"/>
            </a:endParaRPr>
          </a:p>
        </p:txBody>
      </p:sp>
      <p:cxnSp>
        <p:nvCxnSpPr>
          <p:cNvPr id="29" name="Conector: angular 28">
            <a:extLst>
              <a:ext uri="{FF2B5EF4-FFF2-40B4-BE49-F238E27FC236}">
                <a16:creationId xmlns:a16="http://schemas.microsoft.com/office/drawing/2014/main" id="{83F69C57-F8EC-8E02-0F58-82B1DABB775B}"/>
              </a:ext>
            </a:extLst>
          </p:cNvPr>
          <p:cNvCxnSpPr>
            <a:cxnSpLocks/>
          </p:cNvCxnSpPr>
          <p:nvPr/>
        </p:nvCxnSpPr>
        <p:spPr>
          <a:xfrm rot="16200000" flipV="1">
            <a:off x="8721159" y="2986542"/>
            <a:ext cx="309682" cy="807007"/>
          </a:xfrm>
          <a:prstGeom prst="bentConnector2">
            <a:avLst/>
          </a:prstGeom>
          <a:ln>
            <a:solidFill>
              <a:srgbClr val="2BD4C4"/>
            </a:solidFill>
          </a:ln>
        </p:spPr>
        <p:style>
          <a:lnRef idx="1">
            <a:schemeClr val="accent1"/>
          </a:lnRef>
          <a:fillRef idx="0">
            <a:schemeClr val="accent1"/>
          </a:fillRef>
          <a:effectRef idx="0">
            <a:schemeClr val="accent1"/>
          </a:effectRef>
          <a:fontRef idx="minor">
            <a:schemeClr val="tx1"/>
          </a:fontRef>
        </p:style>
      </p:cxnSp>
      <p:sp>
        <p:nvSpPr>
          <p:cNvPr id="2" name="Forma libre: forma 1">
            <a:extLst>
              <a:ext uri="{FF2B5EF4-FFF2-40B4-BE49-F238E27FC236}">
                <a16:creationId xmlns:a16="http://schemas.microsoft.com/office/drawing/2014/main" id="{775085A4-C357-F569-6BA5-DF9F4AA3B97F}"/>
              </a:ext>
            </a:extLst>
          </p:cNvPr>
          <p:cNvSpPr/>
          <p:nvPr/>
        </p:nvSpPr>
        <p:spPr>
          <a:xfrm>
            <a:off x="5924550" y="847725"/>
            <a:ext cx="4763" cy="2581275"/>
          </a:xfrm>
          <a:custGeom>
            <a:avLst/>
            <a:gdLst>
              <a:gd name="connsiteX0" fmla="*/ 0 w 4763"/>
              <a:gd name="connsiteY0" fmla="*/ 0 h 2581275"/>
              <a:gd name="connsiteX1" fmla="*/ 4763 w 4763"/>
              <a:gd name="connsiteY1" fmla="*/ 2581275 h 2581275"/>
            </a:gdLst>
            <a:ahLst/>
            <a:cxnLst>
              <a:cxn ang="0">
                <a:pos x="connsiteX0" y="connsiteY0"/>
              </a:cxn>
              <a:cxn ang="0">
                <a:pos x="connsiteX1" y="connsiteY1"/>
              </a:cxn>
            </a:cxnLst>
            <a:rect l="l" t="t" r="r" b="b"/>
            <a:pathLst>
              <a:path w="4763" h="2581275">
                <a:moveTo>
                  <a:pt x="0" y="0"/>
                </a:moveTo>
                <a:cubicBezTo>
                  <a:pt x="1588" y="860425"/>
                  <a:pt x="3175" y="1720850"/>
                  <a:pt x="4763" y="258127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latin typeface="AntennaCond Medium" panose="02000606000000020004" pitchFamily="50" charset="0"/>
            </a:endParaRPr>
          </a:p>
        </p:txBody>
      </p:sp>
      <p:sp>
        <p:nvSpPr>
          <p:cNvPr id="18" name="Forma libre: forma 17">
            <a:extLst>
              <a:ext uri="{FF2B5EF4-FFF2-40B4-BE49-F238E27FC236}">
                <a16:creationId xmlns:a16="http://schemas.microsoft.com/office/drawing/2014/main" id="{70BB813C-27AA-5F3A-F7E5-7651A96A85B0}"/>
              </a:ext>
            </a:extLst>
          </p:cNvPr>
          <p:cNvSpPr/>
          <p:nvPr/>
        </p:nvSpPr>
        <p:spPr>
          <a:xfrm flipH="1">
            <a:off x="4429959" y="721404"/>
            <a:ext cx="7191200" cy="5446157"/>
          </a:xfrm>
          <a:custGeom>
            <a:avLst/>
            <a:gdLst>
              <a:gd name="connsiteX0" fmla="*/ 5585460 w 7124700"/>
              <a:gd name="connsiteY0" fmla="*/ 0 h 5402580"/>
              <a:gd name="connsiteX1" fmla="*/ 5593080 w 7124700"/>
              <a:gd name="connsiteY1" fmla="*/ 2598420 h 5402580"/>
              <a:gd name="connsiteX2" fmla="*/ 7124700 w 7124700"/>
              <a:gd name="connsiteY2" fmla="*/ 4709160 h 5402580"/>
              <a:gd name="connsiteX3" fmla="*/ 6614160 w 7124700"/>
              <a:gd name="connsiteY3" fmla="*/ 5402580 h 5402580"/>
              <a:gd name="connsiteX4" fmla="*/ 0 w 7124700"/>
              <a:gd name="connsiteY4" fmla="*/ 5387340 h 5402580"/>
              <a:gd name="connsiteX5" fmla="*/ 53340 w 7124700"/>
              <a:gd name="connsiteY5" fmla="*/ 1973580 h 5402580"/>
              <a:gd name="connsiteX6" fmla="*/ 3710940 w 7124700"/>
              <a:gd name="connsiteY6" fmla="*/ 68580 h 5402580"/>
              <a:gd name="connsiteX7" fmla="*/ 5585460 w 7124700"/>
              <a:gd name="connsiteY7" fmla="*/ 0 h 5402580"/>
              <a:gd name="connsiteX0" fmla="*/ 5532120 w 7071360"/>
              <a:gd name="connsiteY0" fmla="*/ 0 h 5402580"/>
              <a:gd name="connsiteX1" fmla="*/ 5539740 w 7071360"/>
              <a:gd name="connsiteY1" fmla="*/ 2598420 h 5402580"/>
              <a:gd name="connsiteX2" fmla="*/ 7071360 w 7071360"/>
              <a:gd name="connsiteY2" fmla="*/ 4709160 h 5402580"/>
              <a:gd name="connsiteX3" fmla="*/ 6560820 w 7071360"/>
              <a:gd name="connsiteY3" fmla="*/ 5402580 h 5402580"/>
              <a:gd name="connsiteX4" fmla="*/ 4652010 w 7071360"/>
              <a:gd name="connsiteY4" fmla="*/ 5387340 h 5402580"/>
              <a:gd name="connsiteX5" fmla="*/ 0 w 7071360"/>
              <a:gd name="connsiteY5" fmla="*/ 1973580 h 5402580"/>
              <a:gd name="connsiteX6" fmla="*/ 3657600 w 7071360"/>
              <a:gd name="connsiteY6" fmla="*/ 68580 h 5402580"/>
              <a:gd name="connsiteX7" fmla="*/ 5532120 w 7071360"/>
              <a:gd name="connsiteY7" fmla="*/ 0 h 5402580"/>
              <a:gd name="connsiteX0" fmla="*/ 4370070 w 5909310"/>
              <a:gd name="connsiteY0" fmla="*/ 0 h 5402580"/>
              <a:gd name="connsiteX1" fmla="*/ 4377690 w 5909310"/>
              <a:gd name="connsiteY1" fmla="*/ 2598420 h 5402580"/>
              <a:gd name="connsiteX2" fmla="*/ 5909310 w 5909310"/>
              <a:gd name="connsiteY2" fmla="*/ 4709160 h 5402580"/>
              <a:gd name="connsiteX3" fmla="*/ 5398770 w 5909310"/>
              <a:gd name="connsiteY3" fmla="*/ 5402580 h 5402580"/>
              <a:gd name="connsiteX4" fmla="*/ 3489960 w 5909310"/>
              <a:gd name="connsiteY4" fmla="*/ 5387340 h 5402580"/>
              <a:gd name="connsiteX5" fmla="*/ 0 w 5909310"/>
              <a:gd name="connsiteY5" fmla="*/ 2173605 h 5402580"/>
              <a:gd name="connsiteX6" fmla="*/ 2495550 w 5909310"/>
              <a:gd name="connsiteY6" fmla="*/ 68580 h 5402580"/>
              <a:gd name="connsiteX7" fmla="*/ 4370070 w 5909310"/>
              <a:gd name="connsiteY7" fmla="*/ 0 h 5402580"/>
              <a:gd name="connsiteX0" fmla="*/ 4370070 w 5909310"/>
              <a:gd name="connsiteY0" fmla="*/ 0 h 5402580"/>
              <a:gd name="connsiteX1" fmla="*/ 4377690 w 5909310"/>
              <a:gd name="connsiteY1" fmla="*/ 2598420 h 5402580"/>
              <a:gd name="connsiteX2" fmla="*/ 5909310 w 5909310"/>
              <a:gd name="connsiteY2" fmla="*/ 4709160 h 5402580"/>
              <a:gd name="connsiteX3" fmla="*/ 5398770 w 5909310"/>
              <a:gd name="connsiteY3" fmla="*/ 5402580 h 5402580"/>
              <a:gd name="connsiteX4" fmla="*/ 3489960 w 5909310"/>
              <a:gd name="connsiteY4" fmla="*/ 5387340 h 5402580"/>
              <a:gd name="connsiteX5" fmla="*/ 0 w 5909310"/>
              <a:gd name="connsiteY5" fmla="*/ 2173605 h 5402580"/>
              <a:gd name="connsiteX6" fmla="*/ 2495550 w 5909310"/>
              <a:gd name="connsiteY6" fmla="*/ 68580 h 5402580"/>
              <a:gd name="connsiteX7" fmla="*/ 4370070 w 5909310"/>
              <a:gd name="connsiteY7" fmla="*/ 0 h 5402580"/>
              <a:gd name="connsiteX0" fmla="*/ 4198620 w 5737860"/>
              <a:gd name="connsiteY0" fmla="*/ 0 h 5402580"/>
              <a:gd name="connsiteX1" fmla="*/ 4206240 w 5737860"/>
              <a:gd name="connsiteY1" fmla="*/ 2598420 h 5402580"/>
              <a:gd name="connsiteX2" fmla="*/ 5737860 w 5737860"/>
              <a:gd name="connsiteY2" fmla="*/ 4709160 h 5402580"/>
              <a:gd name="connsiteX3" fmla="*/ 5227320 w 5737860"/>
              <a:gd name="connsiteY3" fmla="*/ 5402580 h 5402580"/>
              <a:gd name="connsiteX4" fmla="*/ 3318510 w 5737860"/>
              <a:gd name="connsiteY4" fmla="*/ 5387340 h 5402580"/>
              <a:gd name="connsiteX5" fmla="*/ 0 w 5737860"/>
              <a:gd name="connsiteY5" fmla="*/ 2345055 h 5402580"/>
              <a:gd name="connsiteX6" fmla="*/ 2324100 w 5737860"/>
              <a:gd name="connsiteY6" fmla="*/ 68580 h 5402580"/>
              <a:gd name="connsiteX7" fmla="*/ 4198620 w 5737860"/>
              <a:gd name="connsiteY7" fmla="*/ 0 h 5402580"/>
              <a:gd name="connsiteX0" fmla="*/ 4198620 w 5737860"/>
              <a:gd name="connsiteY0" fmla="*/ 0 h 5402580"/>
              <a:gd name="connsiteX1" fmla="*/ 4206240 w 5737860"/>
              <a:gd name="connsiteY1" fmla="*/ 2598420 h 5402580"/>
              <a:gd name="connsiteX2" fmla="*/ 5737860 w 5737860"/>
              <a:gd name="connsiteY2" fmla="*/ 4709160 h 5402580"/>
              <a:gd name="connsiteX3" fmla="*/ 5227320 w 5737860"/>
              <a:gd name="connsiteY3" fmla="*/ 5402580 h 5402580"/>
              <a:gd name="connsiteX4" fmla="*/ 3318510 w 5737860"/>
              <a:gd name="connsiteY4" fmla="*/ 5387340 h 5402580"/>
              <a:gd name="connsiteX5" fmla="*/ 0 w 5737860"/>
              <a:gd name="connsiteY5" fmla="*/ 2345055 h 5402580"/>
              <a:gd name="connsiteX6" fmla="*/ 2324100 w 5737860"/>
              <a:gd name="connsiteY6" fmla="*/ 68580 h 5402580"/>
              <a:gd name="connsiteX7" fmla="*/ 4198620 w 5737860"/>
              <a:gd name="connsiteY7" fmla="*/ 0 h 5402580"/>
              <a:gd name="connsiteX0" fmla="*/ 4351020 w 5890260"/>
              <a:gd name="connsiteY0" fmla="*/ 0 h 5402580"/>
              <a:gd name="connsiteX1" fmla="*/ 4358640 w 5890260"/>
              <a:gd name="connsiteY1" fmla="*/ 2598420 h 5402580"/>
              <a:gd name="connsiteX2" fmla="*/ 5890260 w 5890260"/>
              <a:gd name="connsiteY2" fmla="*/ 4709160 h 5402580"/>
              <a:gd name="connsiteX3" fmla="*/ 5379720 w 5890260"/>
              <a:gd name="connsiteY3" fmla="*/ 5402580 h 5402580"/>
              <a:gd name="connsiteX4" fmla="*/ 3470910 w 5890260"/>
              <a:gd name="connsiteY4" fmla="*/ 5387340 h 5402580"/>
              <a:gd name="connsiteX5" fmla="*/ 0 w 5890260"/>
              <a:gd name="connsiteY5" fmla="*/ 2459355 h 5402580"/>
              <a:gd name="connsiteX6" fmla="*/ 2476500 w 5890260"/>
              <a:gd name="connsiteY6" fmla="*/ 68580 h 5402580"/>
              <a:gd name="connsiteX7" fmla="*/ 4351020 w 5890260"/>
              <a:gd name="connsiteY7" fmla="*/ 0 h 5402580"/>
              <a:gd name="connsiteX0" fmla="*/ 4284345 w 5823585"/>
              <a:gd name="connsiteY0" fmla="*/ 0 h 5402580"/>
              <a:gd name="connsiteX1" fmla="*/ 4291965 w 5823585"/>
              <a:gd name="connsiteY1" fmla="*/ 2598420 h 5402580"/>
              <a:gd name="connsiteX2" fmla="*/ 5823585 w 5823585"/>
              <a:gd name="connsiteY2" fmla="*/ 4709160 h 5402580"/>
              <a:gd name="connsiteX3" fmla="*/ 5313045 w 5823585"/>
              <a:gd name="connsiteY3" fmla="*/ 5402580 h 5402580"/>
              <a:gd name="connsiteX4" fmla="*/ 3404235 w 5823585"/>
              <a:gd name="connsiteY4" fmla="*/ 5387340 h 5402580"/>
              <a:gd name="connsiteX5" fmla="*/ 0 w 5823585"/>
              <a:gd name="connsiteY5" fmla="*/ 1925955 h 5402580"/>
              <a:gd name="connsiteX6" fmla="*/ 2409825 w 5823585"/>
              <a:gd name="connsiteY6" fmla="*/ 68580 h 5402580"/>
              <a:gd name="connsiteX7" fmla="*/ 4284345 w 5823585"/>
              <a:gd name="connsiteY7" fmla="*/ 0 h 5402580"/>
              <a:gd name="connsiteX0" fmla="*/ 4284345 w 5823585"/>
              <a:gd name="connsiteY0" fmla="*/ 0 h 5402580"/>
              <a:gd name="connsiteX1" fmla="*/ 4291965 w 5823585"/>
              <a:gd name="connsiteY1" fmla="*/ 2598420 h 5402580"/>
              <a:gd name="connsiteX2" fmla="*/ 5823585 w 5823585"/>
              <a:gd name="connsiteY2" fmla="*/ 4709160 h 5402580"/>
              <a:gd name="connsiteX3" fmla="*/ 5313045 w 5823585"/>
              <a:gd name="connsiteY3" fmla="*/ 5402580 h 5402580"/>
              <a:gd name="connsiteX4" fmla="*/ 3404235 w 5823585"/>
              <a:gd name="connsiteY4" fmla="*/ 5387340 h 5402580"/>
              <a:gd name="connsiteX5" fmla="*/ 0 w 5823585"/>
              <a:gd name="connsiteY5" fmla="*/ 1925955 h 5402580"/>
              <a:gd name="connsiteX6" fmla="*/ 2362200 w 5823585"/>
              <a:gd name="connsiteY6" fmla="*/ 459105 h 5402580"/>
              <a:gd name="connsiteX7" fmla="*/ 4284345 w 5823585"/>
              <a:gd name="connsiteY7" fmla="*/ 0 h 5402580"/>
              <a:gd name="connsiteX0" fmla="*/ 4284345 w 5823585"/>
              <a:gd name="connsiteY0" fmla="*/ 0 h 5402580"/>
              <a:gd name="connsiteX1" fmla="*/ 4291965 w 5823585"/>
              <a:gd name="connsiteY1" fmla="*/ 2598420 h 5402580"/>
              <a:gd name="connsiteX2" fmla="*/ 5823585 w 5823585"/>
              <a:gd name="connsiteY2" fmla="*/ 4709160 h 5402580"/>
              <a:gd name="connsiteX3" fmla="*/ 5313045 w 5823585"/>
              <a:gd name="connsiteY3" fmla="*/ 5402580 h 5402580"/>
              <a:gd name="connsiteX4" fmla="*/ 3404235 w 5823585"/>
              <a:gd name="connsiteY4" fmla="*/ 5387340 h 5402580"/>
              <a:gd name="connsiteX5" fmla="*/ 0 w 5823585"/>
              <a:gd name="connsiteY5" fmla="*/ 1925955 h 5402580"/>
              <a:gd name="connsiteX6" fmla="*/ 2362200 w 5823585"/>
              <a:gd name="connsiteY6" fmla="*/ 459105 h 5402580"/>
              <a:gd name="connsiteX7" fmla="*/ 4284345 w 5823585"/>
              <a:gd name="connsiteY7" fmla="*/ 0 h 5402580"/>
              <a:gd name="connsiteX0" fmla="*/ 4284345 w 5823585"/>
              <a:gd name="connsiteY0" fmla="*/ 0 h 5402580"/>
              <a:gd name="connsiteX1" fmla="*/ 4291965 w 5823585"/>
              <a:gd name="connsiteY1" fmla="*/ 2598420 h 5402580"/>
              <a:gd name="connsiteX2" fmla="*/ 5823585 w 5823585"/>
              <a:gd name="connsiteY2" fmla="*/ 4709160 h 5402580"/>
              <a:gd name="connsiteX3" fmla="*/ 5313045 w 5823585"/>
              <a:gd name="connsiteY3" fmla="*/ 5402580 h 5402580"/>
              <a:gd name="connsiteX4" fmla="*/ 3404235 w 5823585"/>
              <a:gd name="connsiteY4" fmla="*/ 5387340 h 5402580"/>
              <a:gd name="connsiteX5" fmla="*/ 0 w 5823585"/>
              <a:gd name="connsiteY5" fmla="*/ 1925955 h 5402580"/>
              <a:gd name="connsiteX6" fmla="*/ 2362200 w 5823585"/>
              <a:gd name="connsiteY6" fmla="*/ 459105 h 5402580"/>
              <a:gd name="connsiteX7" fmla="*/ 4284345 w 5823585"/>
              <a:gd name="connsiteY7" fmla="*/ 0 h 5402580"/>
              <a:gd name="connsiteX0" fmla="*/ 4286629 w 5825869"/>
              <a:gd name="connsiteY0" fmla="*/ 0 h 5402580"/>
              <a:gd name="connsiteX1" fmla="*/ 4294249 w 5825869"/>
              <a:gd name="connsiteY1" fmla="*/ 2598420 h 5402580"/>
              <a:gd name="connsiteX2" fmla="*/ 5825869 w 5825869"/>
              <a:gd name="connsiteY2" fmla="*/ 4709160 h 5402580"/>
              <a:gd name="connsiteX3" fmla="*/ 5315329 w 5825869"/>
              <a:gd name="connsiteY3" fmla="*/ 5402580 h 5402580"/>
              <a:gd name="connsiteX4" fmla="*/ 3406519 w 5825869"/>
              <a:gd name="connsiteY4" fmla="*/ 5387340 h 5402580"/>
              <a:gd name="connsiteX5" fmla="*/ 2142620 w 5825869"/>
              <a:gd name="connsiteY5" fmla="*/ 4157185 h 5402580"/>
              <a:gd name="connsiteX6" fmla="*/ 2284 w 5825869"/>
              <a:gd name="connsiteY6" fmla="*/ 1925955 h 5402580"/>
              <a:gd name="connsiteX7" fmla="*/ 2364484 w 5825869"/>
              <a:gd name="connsiteY7" fmla="*/ 459105 h 5402580"/>
              <a:gd name="connsiteX8" fmla="*/ 4286629 w 5825869"/>
              <a:gd name="connsiteY8" fmla="*/ 0 h 5402580"/>
              <a:gd name="connsiteX0" fmla="*/ 4286412 w 5825652"/>
              <a:gd name="connsiteY0" fmla="*/ 0 h 5402580"/>
              <a:gd name="connsiteX1" fmla="*/ 4294032 w 5825652"/>
              <a:gd name="connsiteY1" fmla="*/ 2598420 h 5402580"/>
              <a:gd name="connsiteX2" fmla="*/ 5825652 w 5825652"/>
              <a:gd name="connsiteY2" fmla="*/ 4709160 h 5402580"/>
              <a:gd name="connsiteX3" fmla="*/ 5315112 w 5825652"/>
              <a:gd name="connsiteY3" fmla="*/ 5402580 h 5402580"/>
              <a:gd name="connsiteX4" fmla="*/ 3406302 w 5825652"/>
              <a:gd name="connsiteY4" fmla="*/ 5387340 h 5402580"/>
              <a:gd name="connsiteX5" fmla="*/ 2142403 w 5825652"/>
              <a:gd name="connsiteY5" fmla="*/ 4157185 h 5402580"/>
              <a:gd name="connsiteX6" fmla="*/ 2067 w 5825652"/>
              <a:gd name="connsiteY6" fmla="*/ 1925955 h 5402580"/>
              <a:gd name="connsiteX7" fmla="*/ 2364267 w 5825652"/>
              <a:gd name="connsiteY7" fmla="*/ 459105 h 5402580"/>
              <a:gd name="connsiteX8" fmla="*/ 4286412 w 5825652"/>
              <a:gd name="connsiteY8" fmla="*/ 0 h 5402580"/>
              <a:gd name="connsiteX0" fmla="*/ 4286312 w 5825552"/>
              <a:gd name="connsiteY0" fmla="*/ 0 h 5402580"/>
              <a:gd name="connsiteX1" fmla="*/ 4293932 w 5825552"/>
              <a:gd name="connsiteY1" fmla="*/ 2598420 h 5402580"/>
              <a:gd name="connsiteX2" fmla="*/ 5825552 w 5825552"/>
              <a:gd name="connsiteY2" fmla="*/ 4709160 h 5402580"/>
              <a:gd name="connsiteX3" fmla="*/ 5315012 w 5825552"/>
              <a:gd name="connsiteY3" fmla="*/ 5402580 h 5402580"/>
              <a:gd name="connsiteX4" fmla="*/ 3406202 w 5825552"/>
              <a:gd name="connsiteY4" fmla="*/ 5387340 h 5402580"/>
              <a:gd name="connsiteX5" fmla="*/ 2237553 w 5825552"/>
              <a:gd name="connsiteY5" fmla="*/ 4195285 h 5402580"/>
              <a:gd name="connsiteX6" fmla="*/ 1967 w 5825552"/>
              <a:gd name="connsiteY6" fmla="*/ 1925955 h 5402580"/>
              <a:gd name="connsiteX7" fmla="*/ 2364167 w 5825552"/>
              <a:gd name="connsiteY7" fmla="*/ 459105 h 5402580"/>
              <a:gd name="connsiteX8" fmla="*/ 4286312 w 5825552"/>
              <a:gd name="connsiteY8" fmla="*/ 0 h 5402580"/>
              <a:gd name="connsiteX0" fmla="*/ 4286312 w 5825552"/>
              <a:gd name="connsiteY0" fmla="*/ 0 h 5402580"/>
              <a:gd name="connsiteX1" fmla="*/ 4293932 w 5825552"/>
              <a:gd name="connsiteY1" fmla="*/ 2598420 h 5402580"/>
              <a:gd name="connsiteX2" fmla="*/ 5825552 w 5825552"/>
              <a:gd name="connsiteY2" fmla="*/ 4709160 h 5402580"/>
              <a:gd name="connsiteX3" fmla="*/ 5315012 w 5825552"/>
              <a:gd name="connsiteY3" fmla="*/ 5402580 h 5402580"/>
              <a:gd name="connsiteX4" fmla="*/ 3406202 w 5825552"/>
              <a:gd name="connsiteY4" fmla="*/ 5387340 h 5402580"/>
              <a:gd name="connsiteX5" fmla="*/ 2237553 w 5825552"/>
              <a:gd name="connsiteY5" fmla="*/ 4195285 h 5402580"/>
              <a:gd name="connsiteX6" fmla="*/ 1967 w 5825552"/>
              <a:gd name="connsiteY6" fmla="*/ 1925955 h 5402580"/>
              <a:gd name="connsiteX7" fmla="*/ 2402267 w 5825552"/>
              <a:gd name="connsiteY7" fmla="*/ 601980 h 5402580"/>
              <a:gd name="connsiteX8" fmla="*/ 4286312 w 5825552"/>
              <a:gd name="connsiteY8" fmla="*/ 0 h 5402580"/>
              <a:gd name="connsiteX0" fmla="*/ 4286312 w 5825552"/>
              <a:gd name="connsiteY0" fmla="*/ 80754 h 5483334"/>
              <a:gd name="connsiteX1" fmla="*/ 4293932 w 5825552"/>
              <a:gd name="connsiteY1" fmla="*/ 2679174 h 5483334"/>
              <a:gd name="connsiteX2" fmla="*/ 5825552 w 5825552"/>
              <a:gd name="connsiteY2" fmla="*/ 4789914 h 5483334"/>
              <a:gd name="connsiteX3" fmla="*/ 5315012 w 5825552"/>
              <a:gd name="connsiteY3" fmla="*/ 5483334 h 5483334"/>
              <a:gd name="connsiteX4" fmla="*/ 3406202 w 5825552"/>
              <a:gd name="connsiteY4" fmla="*/ 5468094 h 5483334"/>
              <a:gd name="connsiteX5" fmla="*/ 2237553 w 5825552"/>
              <a:gd name="connsiteY5" fmla="*/ 4276039 h 5483334"/>
              <a:gd name="connsiteX6" fmla="*/ 1967 w 5825552"/>
              <a:gd name="connsiteY6" fmla="*/ 2006709 h 5483334"/>
              <a:gd name="connsiteX7" fmla="*/ 2402267 w 5825552"/>
              <a:gd name="connsiteY7" fmla="*/ 682734 h 5483334"/>
              <a:gd name="connsiteX8" fmla="*/ 2580453 w 5825552"/>
              <a:gd name="connsiteY8" fmla="*/ 694639 h 5483334"/>
              <a:gd name="connsiteX9" fmla="*/ 4286312 w 5825552"/>
              <a:gd name="connsiteY9" fmla="*/ 80754 h 5483334"/>
              <a:gd name="connsiteX0" fmla="*/ 4286312 w 5825552"/>
              <a:gd name="connsiteY0" fmla="*/ 80754 h 5483334"/>
              <a:gd name="connsiteX1" fmla="*/ 4293932 w 5825552"/>
              <a:gd name="connsiteY1" fmla="*/ 2679174 h 5483334"/>
              <a:gd name="connsiteX2" fmla="*/ 5825552 w 5825552"/>
              <a:gd name="connsiteY2" fmla="*/ 4789914 h 5483334"/>
              <a:gd name="connsiteX3" fmla="*/ 5315012 w 5825552"/>
              <a:gd name="connsiteY3" fmla="*/ 5483334 h 5483334"/>
              <a:gd name="connsiteX4" fmla="*/ 3406202 w 5825552"/>
              <a:gd name="connsiteY4" fmla="*/ 5468094 h 5483334"/>
              <a:gd name="connsiteX5" fmla="*/ 2237553 w 5825552"/>
              <a:gd name="connsiteY5" fmla="*/ 4276039 h 5483334"/>
              <a:gd name="connsiteX6" fmla="*/ 1967 w 5825552"/>
              <a:gd name="connsiteY6" fmla="*/ 2006709 h 5483334"/>
              <a:gd name="connsiteX7" fmla="*/ 2402267 w 5825552"/>
              <a:gd name="connsiteY7" fmla="*/ 682734 h 5483334"/>
              <a:gd name="connsiteX8" fmla="*/ 2580453 w 5825552"/>
              <a:gd name="connsiteY8" fmla="*/ 694639 h 5483334"/>
              <a:gd name="connsiteX9" fmla="*/ 4286312 w 5825552"/>
              <a:gd name="connsiteY9" fmla="*/ 80754 h 5483334"/>
              <a:gd name="connsiteX0" fmla="*/ 4286312 w 5825552"/>
              <a:gd name="connsiteY0" fmla="*/ 80754 h 5483334"/>
              <a:gd name="connsiteX1" fmla="*/ 4293932 w 5825552"/>
              <a:gd name="connsiteY1" fmla="*/ 2679174 h 5483334"/>
              <a:gd name="connsiteX2" fmla="*/ 5825552 w 5825552"/>
              <a:gd name="connsiteY2" fmla="*/ 4789914 h 5483334"/>
              <a:gd name="connsiteX3" fmla="*/ 5315012 w 5825552"/>
              <a:gd name="connsiteY3" fmla="*/ 5483334 h 5483334"/>
              <a:gd name="connsiteX4" fmla="*/ 3406202 w 5825552"/>
              <a:gd name="connsiteY4" fmla="*/ 5468094 h 5483334"/>
              <a:gd name="connsiteX5" fmla="*/ 2237553 w 5825552"/>
              <a:gd name="connsiteY5" fmla="*/ 4276039 h 5483334"/>
              <a:gd name="connsiteX6" fmla="*/ 1967 w 5825552"/>
              <a:gd name="connsiteY6" fmla="*/ 2006709 h 5483334"/>
              <a:gd name="connsiteX7" fmla="*/ 1866078 w 5825552"/>
              <a:gd name="connsiteY7" fmla="*/ 1513789 h 5483334"/>
              <a:gd name="connsiteX8" fmla="*/ 2402267 w 5825552"/>
              <a:gd name="connsiteY8" fmla="*/ 682734 h 5483334"/>
              <a:gd name="connsiteX9" fmla="*/ 2580453 w 5825552"/>
              <a:gd name="connsiteY9" fmla="*/ 694639 h 5483334"/>
              <a:gd name="connsiteX10" fmla="*/ 4286312 w 5825552"/>
              <a:gd name="connsiteY10" fmla="*/ 80754 h 5483334"/>
              <a:gd name="connsiteX0" fmla="*/ 4286312 w 5825552"/>
              <a:gd name="connsiteY0" fmla="*/ 80754 h 5483334"/>
              <a:gd name="connsiteX1" fmla="*/ 4293932 w 5825552"/>
              <a:gd name="connsiteY1" fmla="*/ 2679174 h 5483334"/>
              <a:gd name="connsiteX2" fmla="*/ 5825552 w 5825552"/>
              <a:gd name="connsiteY2" fmla="*/ 4789914 h 5483334"/>
              <a:gd name="connsiteX3" fmla="*/ 5315012 w 5825552"/>
              <a:gd name="connsiteY3" fmla="*/ 5483334 h 5483334"/>
              <a:gd name="connsiteX4" fmla="*/ 3406202 w 5825552"/>
              <a:gd name="connsiteY4" fmla="*/ 5468094 h 5483334"/>
              <a:gd name="connsiteX5" fmla="*/ 2237553 w 5825552"/>
              <a:gd name="connsiteY5" fmla="*/ 4276039 h 5483334"/>
              <a:gd name="connsiteX6" fmla="*/ 1967 w 5825552"/>
              <a:gd name="connsiteY6" fmla="*/ 2006709 h 5483334"/>
              <a:gd name="connsiteX7" fmla="*/ 1866078 w 5825552"/>
              <a:gd name="connsiteY7" fmla="*/ 1513789 h 5483334"/>
              <a:gd name="connsiteX8" fmla="*/ 2402267 w 5825552"/>
              <a:gd name="connsiteY8" fmla="*/ 682734 h 5483334"/>
              <a:gd name="connsiteX9" fmla="*/ 2580453 w 5825552"/>
              <a:gd name="connsiteY9" fmla="*/ 694639 h 5483334"/>
              <a:gd name="connsiteX10" fmla="*/ 4286312 w 5825552"/>
              <a:gd name="connsiteY10" fmla="*/ 80754 h 5483334"/>
              <a:gd name="connsiteX0" fmla="*/ 2603773 w 4143013"/>
              <a:gd name="connsiteY0" fmla="*/ 80754 h 5483334"/>
              <a:gd name="connsiteX1" fmla="*/ 2611393 w 4143013"/>
              <a:gd name="connsiteY1" fmla="*/ 2679174 h 5483334"/>
              <a:gd name="connsiteX2" fmla="*/ 4143013 w 4143013"/>
              <a:gd name="connsiteY2" fmla="*/ 4789914 h 5483334"/>
              <a:gd name="connsiteX3" fmla="*/ 3632473 w 4143013"/>
              <a:gd name="connsiteY3" fmla="*/ 5483334 h 5483334"/>
              <a:gd name="connsiteX4" fmla="*/ 1723663 w 4143013"/>
              <a:gd name="connsiteY4" fmla="*/ 5468094 h 5483334"/>
              <a:gd name="connsiteX5" fmla="*/ 555014 w 4143013"/>
              <a:gd name="connsiteY5" fmla="*/ 4276039 h 5483334"/>
              <a:gd name="connsiteX6" fmla="*/ 24403 w 4143013"/>
              <a:gd name="connsiteY6" fmla="*/ 2940159 h 5483334"/>
              <a:gd name="connsiteX7" fmla="*/ 183539 w 4143013"/>
              <a:gd name="connsiteY7" fmla="*/ 1513789 h 5483334"/>
              <a:gd name="connsiteX8" fmla="*/ 719728 w 4143013"/>
              <a:gd name="connsiteY8" fmla="*/ 682734 h 5483334"/>
              <a:gd name="connsiteX9" fmla="*/ 897914 w 4143013"/>
              <a:gd name="connsiteY9" fmla="*/ 694639 h 5483334"/>
              <a:gd name="connsiteX10" fmla="*/ 2603773 w 4143013"/>
              <a:gd name="connsiteY10" fmla="*/ 80754 h 5483334"/>
              <a:gd name="connsiteX0" fmla="*/ 2597152 w 4136392"/>
              <a:gd name="connsiteY0" fmla="*/ 80754 h 5483334"/>
              <a:gd name="connsiteX1" fmla="*/ 2604772 w 4136392"/>
              <a:gd name="connsiteY1" fmla="*/ 2679174 h 5483334"/>
              <a:gd name="connsiteX2" fmla="*/ 4136392 w 4136392"/>
              <a:gd name="connsiteY2" fmla="*/ 4789914 h 5483334"/>
              <a:gd name="connsiteX3" fmla="*/ 3625852 w 4136392"/>
              <a:gd name="connsiteY3" fmla="*/ 5483334 h 5483334"/>
              <a:gd name="connsiteX4" fmla="*/ 1717042 w 4136392"/>
              <a:gd name="connsiteY4" fmla="*/ 5468094 h 5483334"/>
              <a:gd name="connsiteX5" fmla="*/ 548393 w 4136392"/>
              <a:gd name="connsiteY5" fmla="*/ 4276039 h 5483334"/>
              <a:gd name="connsiteX6" fmla="*/ 17782 w 4136392"/>
              <a:gd name="connsiteY6" fmla="*/ 2940159 h 5483334"/>
              <a:gd name="connsiteX7" fmla="*/ 205493 w 4136392"/>
              <a:gd name="connsiteY7" fmla="*/ 1523314 h 5483334"/>
              <a:gd name="connsiteX8" fmla="*/ 713107 w 4136392"/>
              <a:gd name="connsiteY8" fmla="*/ 682734 h 5483334"/>
              <a:gd name="connsiteX9" fmla="*/ 891293 w 4136392"/>
              <a:gd name="connsiteY9" fmla="*/ 694639 h 5483334"/>
              <a:gd name="connsiteX10" fmla="*/ 2597152 w 4136392"/>
              <a:gd name="connsiteY10" fmla="*/ 80754 h 5483334"/>
              <a:gd name="connsiteX0" fmla="*/ 2597152 w 4136392"/>
              <a:gd name="connsiteY0" fmla="*/ 80754 h 5483334"/>
              <a:gd name="connsiteX1" fmla="*/ 2604772 w 4136392"/>
              <a:gd name="connsiteY1" fmla="*/ 2679174 h 5483334"/>
              <a:gd name="connsiteX2" fmla="*/ 4136392 w 4136392"/>
              <a:gd name="connsiteY2" fmla="*/ 4789914 h 5483334"/>
              <a:gd name="connsiteX3" fmla="*/ 3625852 w 4136392"/>
              <a:gd name="connsiteY3" fmla="*/ 5483334 h 5483334"/>
              <a:gd name="connsiteX4" fmla="*/ 1717042 w 4136392"/>
              <a:gd name="connsiteY4" fmla="*/ 5468094 h 5483334"/>
              <a:gd name="connsiteX5" fmla="*/ 548393 w 4136392"/>
              <a:gd name="connsiteY5" fmla="*/ 4276039 h 5483334"/>
              <a:gd name="connsiteX6" fmla="*/ 17782 w 4136392"/>
              <a:gd name="connsiteY6" fmla="*/ 2940159 h 5483334"/>
              <a:gd name="connsiteX7" fmla="*/ 205493 w 4136392"/>
              <a:gd name="connsiteY7" fmla="*/ 1523314 h 5483334"/>
              <a:gd name="connsiteX8" fmla="*/ 760732 w 4136392"/>
              <a:gd name="connsiteY8" fmla="*/ 787509 h 5483334"/>
              <a:gd name="connsiteX9" fmla="*/ 891293 w 4136392"/>
              <a:gd name="connsiteY9" fmla="*/ 694639 h 5483334"/>
              <a:gd name="connsiteX10" fmla="*/ 2597152 w 4136392"/>
              <a:gd name="connsiteY10" fmla="*/ 80754 h 5483334"/>
              <a:gd name="connsiteX0" fmla="*/ 2603772 w 4143012"/>
              <a:gd name="connsiteY0" fmla="*/ 80754 h 5483334"/>
              <a:gd name="connsiteX1" fmla="*/ 2611392 w 4143012"/>
              <a:gd name="connsiteY1" fmla="*/ 2679174 h 5483334"/>
              <a:gd name="connsiteX2" fmla="*/ 4143012 w 4143012"/>
              <a:gd name="connsiteY2" fmla="*/ 4789914 h 5483334"/>
              <a:gd name="connsiteX3" fmla="*/ 3632472 w 4143012"/>
              <a:gd name="connsiteY3" fmla="*/ 5483334 h 5483334"/>
              <a:gd name="connsiteX4" fmla="*/ 1723662 w 4143012"/>
              <a:gd name="connsiteY4" fmla="*/ 5468094 h 5483334"/>
              <a:gd name="connsiteX5" fmla="*/ 555013 w 4143012"/>
              <a:gd name="connsiteY5" fmla="*/ 4276039 h 5483334"/>
              <a:gd name="connsiteX6" fmla="*/ 24402 w 4143012"/>
              <a:gd name="connsiteY6" fmla="*/ 2940159 h 5483334"/>
              <a:gd name="connsiteX7" fmla="*/ 183538 w 4143012"/>
              <a:gd name="connsiteY7" fmla="*/ 1418539 h 5483334"/>
              <a:gd name="connsiteX8" fmla="*/ 767352 w 4143012"/>
              <a:gd name="connsiteY8" fmla="*/ 787509 h 5483334"/>
              <a:gd name="connsiteX9" fmla="*/ 897913 w 4143012"/>
              <a:gd name="connsiteY9" fmla="*/ 694639 h 5483334"/>
              <a:gd name="connsiteX10" fmla="*/ 2603772 w 4143012"/>
              <a:gd name="connsiteY10" fmla="*/ 80754 h 5483334"/>
              <a:gd name="connsiteX0" fmla="*/ 2613308 w 4152548"/>
              <a:gd name="connsiteY0" fmla="*/ 80754 h 5483334"/>
              <a:gd name="connsiteX1" fmla="*/ 2620928 w 4152548"/>
              <a:gd name="connsiteY1" fmla="*/ 2679174 h 5483334"/>
              <a:gd name="connsiteX2" fmla="*/ 4152548 w 4152548"/>
              <a:gd name="connsiteY2" fmla="*/ 4789914 h 5483334"/>
              <a:gd name="connsiteX3" fmla="*/ 3642008 w 4152548"/>
              <a:gd name="connsiteY3" fmla="*/ 5483334 h 5483334"/>
              <a:gd name="connsiteX4" fmla="*/ 1733198 w 4152548"/>
              <a:gd name="connsiteY4" fmla="*/ 5468094 h 5483334"/>
              <a:gd name="connsiteX5" fmla="*/ 564549 w 4152548"/>
              <a:gd name="connsiteY5" fmla="*/ 4276039 h 5483334"/>
              <a:gd name="connsiteX6" fmla="*/ 33938 w 4152548"/>
              <a:gd name="connsiteY6" fmla="*/ 2940159 h 5483334"/>
              <a:gd name="connsiteX7" fmla="*/ 78773 w 4152548"/>
              <a:gd name="connsiteY7" fmla="*/ 2332939 h 5483334"/>
              <a:gd name="connsiteX8" fmla="*/ 193074 w 4152548"/>
              <a:gd name="connsiteY8" fmla="*/ 1418539 h 5483334"/>
              <a:gd name="connsiteX9" fmla="*/ 776888 w 4152548"/>
              <a:gd name="connsiteY9" fmla="*/ 787509 h 5483334"/>
              <a:gd name="connsiteX10" fmla="*/ 907449 w 4152548"/>
              <a:gd name="connsiteY10" fmla="*/ 694639 h 5483334"/>
              <a:gd name="connsiteX11" fmla="*/ 2613308 w 4152548"/>
              <a:gd name="connsiteY11" fmla="*/ 80754 h 5483334"/>
              <a:gd name="connsiteX0" fmla="*/ 5652584 w 7191824"/>
              <a:gd name="connsiteY0" fmla="*/ 80754 h 5483334"/>
              <a:gd name="connsiteX1" fmla="*/ 5660204 w 7191824"/>
              <a:gd name="connsiteY1" fmla="*/ 2679174 h 5483334"/>
              <a:gd name="connsiteX2" fmla="*/ 7191824 w 7191824"/>
              <a:gd name="connsiteY2" fmla="*/ 4789914 h 5483334"/>
              <a:gd name="connsiteX3" fmla="*/ 6681284 w 7191824"/>
              <a:gd name="connsiteY3" fmla="*/ 5483334 h 5483334"/>
              <a:gd name="connsiteX4" fmla="*/ 4772474 w 7191824"/>
              <a:gd name="connsiteY4" fmla="*/ 5468094 h 5483334"/>
              <a:gd name="connsiteX5" fmla="*/ 3603825 w 7191824"/>
              <a:gd name="connsiteY5" fmla="*/ 4276039 h 5483334"/>
              <a:gd name="connsiteX6" fmla="*/ 3073214 w 7191824"/>
              <a:gd name="connsiteY6" fmla="*/ 2940159 h 5483334"/>
              <a:gd name="connsiteX7" fmla="*/ 3118049 w 7191824"/>
              <a:gd name="connsiteY7" fmla="*/ 2332939 h 5483334"/>
              <a:gd name="connsiteX8" fmla="*/ 3375 w 7191824"/>
              <a:gd name="connsiteY8" fmla="*/ 1790014 h 5483334"/>
              <a:gd name="connsiteX9" fmla="*/ 3816164 w 7191824"/>
              <a:gd name="connsiteY9" fmla="*/ 787509 h 5483334"/>
              <a:gd name="connsiteX10" fmla="*/ 3946725 w 7191824"/>
              <a:gd name="connsiteY10" fmla="*/ 694639 h 5483334"/>
              <a:gd name="connsiteX11" fmla="*/ 5652584 w 7191824"/>
              <a:gd name="connsiteY11" fmla="*/ 80754 h 5483334"/>
              <a:gd name="connsiteX0" fmla="*/ 5652584 w 7191824"/>
              <a:gd name="connsiteY0" fmla="*/ 80754 h 5483334"/>
              <a:gd name="connsiteX1" fmla="*/ 5660204 w 7191824"/>
              <a:gd name="connsiteY1" fmla="*/ 2679174 h 5483334"/>
              <a:gd name="connsiteX2" fmla="*/ 7191824 w 7191824"/>
              <a:gd name="connsiteY2" fmla="*/ 4789914 h 5483334"/>
              <a:gd name="connsiteX3" fmla="*/ 6681284 w 7191824"/>
              <a:gd name="connsiteY3" fmla="*/ 5483334 h 5483334"/>
              <a:gd name="connsiteX4" fmla="*/ 4772474 w 7191824"/>
              <a:gd name="connsiteY4" fmla="*/ 5468094 h 5483334"/>
              <a:gd name="connsiteX5" fmla="*/ 3603825 w 7191824"/>
              <a:gd name="connsiteY5" fmla="*/ 4276039 h 5483334"/>
              <a:gd name="connsiteX6" fmla="*/ 187139 w 7191824"/>
              <a:gd name="connsiteY6" fmla="*/ 4064109 h 5483334"/>
              <a:gd name="connsiteX7" fmla="*/ 3118049 w 7191824"/>
              <a:gd name="connsiteY7" fmla="*/ 2332939 h 5483334"/>
              <a:gd name="connsiteX8" fmla="*/ 3375 w 7191824"/>
              <a:gd name="connsiteY8" fmla="*/ 1790014 h 5483334"/>
              <a:gd name="connsiteX9" fmla="*/ 3816164 w 7191824"/>
              <a:gd name="connsiteY9" fmla="*/ 787509 h 5483334"/>
              <a:gd name="connsiteX10" fmla="*/ 3946725 w 7191824"/>
              <a:gd name="connsiteY10" fmla="*/ 694639 h 5483334"/>
              <a:gd name="connsiteX11" fmla="*/ 5652584 w 7191824"/>
              <a:gd name="connsiteY11" fmla="*/ 80754 h 5483334"/>
              <a:gd name="connsiteX0" fmla="*/ 5676023 w 7215263"/>
              <a:gd name="connsiteY0" fmla="*/ 80754 h 5483334"/>
              <a:gd name="connsiteX1" fmla="*/ 5683643 w 7215263"/>
              <a:gd name="connsiteY1" fmla="*/ 2679174 h 5483334"/>
              <a:gd name="connsiteX2" fmla="*/ 7215263 w 7215263"/>
              <a:gd name="connsiteY2" fmla="*/ 4789914 h 5483334"/>
              <a:gd name="connsiteX3" fmla="*/ 6704723 w 7215263"/>
              <a:gd name="connsiteY3" fmla="*/ 5483334 h 5483334"/>
              <a:gd name="connsiteX4" fmla="*/ 4795913 w 7215263"/>
              <a:gd name="connsiteY4" fmla="*/ 5468094 h 5483334"/>
              <a:gd name="connsiteX5" fmla="*/ 3627264 w 7215263"/>
              <a:gd name="connsiteY5" fmla="*/ 4276039 h 5483334"/>
              <a:gd name="connsiteX6" fmla="*/ 210578 w 7215263"/>
              <a:gd name="connsiteY6" fmla="*/ 4064109 h 5483334"/>
              <a:gd name="connsiteX7" fmla="*/ 217313 w 7215263"/>
              <a:gd name="connsiteY7" fmla="*/ 2475814 h 5483334"/>
              <a:gd name="connsiteX8" fmla="*/ 26814 w 7215263"/>
              <a:gd name="connsiteY8" fmla="*/ 1790014 h 5483334"/>
              <a:gd name="connsiteX9" fmla="*/ 3839603 w 7215263"/>
              <a:gd name="connsiteY9" fmla="*/ 787509 h 5483334"/>
              <a:gd name="connsiteX10" fmla="*/ 3970164 w 7215263"/>
              <a:gd name="connsiteY10" fmla="*/ 694639 h 5483334"/>
              <a:gd name="connsiteX11" fmla="*/ 5676023 w 7215263"/>
              <a:gd name="connsiteY11" fmla="*/ 80754 h 5483334"/>
              <a:gd name="connsiteX0" fmla="*/ 5676023 w 7215263"/>
              <a:gd name="connsiteY0" fmla="*/ 87399 h 5489979"/>
              <a:gd name="connsiteX1" fmla="*/ 5683643 w 7215263"/>
              <a:gd name="connsiteY1" fmla="*/ 2685819 h 5489979"/>
              <a:gd name="connsiteX2" fmla="*/ 7215263 w 7215263"/>
              <a:gd name="connsiteY2" fmla="*/ 4796559 h 5489979"/>
              <a:gd name="connsiteX3" fmla="*/ 6704723 w 7215263"/>
              <a:gd name="connsiteY3" fmla="*/ 5489979 h 5489979"/>
              <a:gd name="connsiteX4" fmla="*/ 4795913 w 7215263"/>
              <a:gd name="connsiteY4" fmla="*/ 5474739 h 5489979"/>
              <a:gd name="connsiteX5" fmla="*/ 3627264 w 7215263"/>
              <a:gd name="connsiteY5" fmla="*/ 4282684 h 5489979"/>
              <a:gd name="connsiteX6" fmla="*/ 210578 w 7215263"/>
              <a:gd name="connsiteY6" fmla="*/ 4070754 h 5489979"/>
              <a:gd name="connsiteX7" fmla="*/ 217313 w 7215263"/>
              <a:gd name="connsiteY7" fmla="*/ 2482459 h 5489979"/>
              <a:gd name="connsiteX8" fmla="*/ 26814 w 7215263"/>
              <a:gd name="connsiteY8" fmla="*/ 1796659 h 5489979"/>
              <a:gd name="connsiteX9" fmla="*/ 3839603 w 7215263"/>
              <a:gd name="connsiteY9" fmla="*/ 794154 h 5489979"/>
              <a:gd name="connsiteX10" fmla="*/ 3958133 w 7215263"/>
              <a:gd name="connsiteY10" fmla="*/ 617063 h 5489979"/>
              <a:gd name="connsiteX11" fmla="*/ 5676023 w 7215263"/>
              <a:gd name="connsiteY11" fmla="*/ 87399 h 5489979"/>
              <a:gd name="connsiteX0" fmla="*/ 5676023 w 7215263"/>
              <a:gd name="connsiteY0" fmla="*/ 87399 h 5489979"/>
              <a:gd name="connsiteX1" fmla="*/ 5683643 w 7215263"/>
              <a:gd name="connsiteY1" fmla="*/ 2685819 h 5489979"/>
              <a:gd name="connsiteX2" fmla="*/ 7215263 w 7215263"/>
              <a:gd name="connsiteY2" fmla="*/ 4796559 h 5489979"/>
              <a:gd name="connsiteX3" fmla="*/ 6704723 w 7215263"/>
              <a:gd name="connsiteY3" fmla="*/ 5489979 h 5489979"/>
              <a:gd name="connsiteX4" fmla="*/ 4795913 w 7215263"/>
              <a:gd name="connsiteY4" fmla="*/ 5474739 h 5489979"/>
              <a:gd name="connsiteX5" fmla="*/ 3627264 w 7215263"/>
              <a:gd name="connsiteY5" fmla="*/ 4282684 h 5489979"/>
              <a:gd name="connsiteX6" fmla="*/ 210578 w 7215263"/>
              <a:gd name="connsiteY6" fmla="*/ 4070754 h 5489979"/>
              <a:gd name="connsiteX7" fmla="*/ 217313 w 7215263"/>
              <a:gd name="connsiteY7" fmla="*/ 2482459 h 5489979"/>
              <a:gd name="connsiteX8" fmla="*/ 26814 w 7215263"/>
              <a:gd name="connsiteY8" fmla="*/ 1796659 h 5489979"/>
              <a:gd name="connsiteX9" fmla="*/ 3958133 w 7215263"/>
              <a:gd name="connsiteY9" fmla="*/ 617063 h 5489979"/>
              <a:gd name="connsiteX10" fmla="*/ 5676023 w 7215263"/>
              <a:gd name="connsiteY10" fmla="*/ 87399 h 5489979"/>
              <a:gd name="connsiteX0" fmla="*/ 5676023 w 7191200"/>
              <a:gd name="connsiteY0" fmla="*/ 87399 h 5489979"/>
              <a:gd name="connsiteX1" fmla="*/ 5683643 w 7191200"/>
              <a:gd name="connsiteY1" fmla="*/ 2685819 h 5489979"/>
              <a:gd name="connsiteX2" fmla="*/ 7191200 w 7191200"/>
              <a:gd name="connsiteY2" fmla="*/ 4820623 h 5489979"/>
              <a:gd name="connsiteX3" fmla="*/ 6704723 w 7191200"/>
              <a:gd name="connsiteY3" fmla="*/ 5489979 h 5489979"/>
              <a:gd name="connsiteX4" fmla="*/ 4795913 w 7191200"/>
              <a:gd name="connsiteY4" fmla="*/ 5474739 h 5489979"/>
              <a:gd name="connsiteX5" fmla="*/ 3627264 w 7191200"/>
              <a:gd name="connsiteY5" fmla="*/ 4282684 h 5489979"/>
              <a:gd name="connsiteX6" fmla="*/ 210578 w 7191200"/>
              <a:gd name="connsiteY6" fmla="*/ 4070754 h 5489979"/>
              <a:gd name="connsiteX7" fmla="*/ 217313 w 7191200"/>
              <a:gd name="connsiteY7" fmla="*/ 2482459 h 5489979"/>
              <a:gd name="connsiteX8" fmla="*/ 26814 w 7191200"/>
              <a:gd name="connsiteY8" fmla="*/ 1796659 h 5489979"/>
              <a:gd name="connsiteX9" fmla="*/ 3958133 w 7191200"/>
              <a:gd name="connsiteY9" fmla="*/ 617063 h 5489979"/>
              <a:gd name="connsiteX10" fmla="*/ 5676023 w 7191200"/>
              <a:gd name="connsiteY10" fmla="*/ 87399 h 5489979"/>
              <a:gd name="connsiteX0" fmla="*/ 5676023 w 7191200"/>
              <a:gd name="connsiteY0" fmla="*/ 87399 h 5489979"/>
              <a:gd name="connsiteX1" fmla="*/ 5707706 w 7191200"/>
              <a:gd name="connsiteY1" fmla="*/ 2758009 h 5489979"/>
              <a:gd name="connsiteX2" fmla="*/ 7191200 w 7191200"/>
              <a:gd name="connsiteY2" fmla="*/ 4820623 h 5489979"/>
              <a:gd name="connsiteX3" fmla="*/ 6704723 w 7191200"/>
              <a:gd name="connsiteY3" fmla="*/ 5489979 h 5489979"/>
              <a:gd name="connsiteX4" fmla="*/ 4795913 w 7191200"/>
              <a:gd name="connsiteY4" fmla="*/ 5474739 h 5489979"/>
              <a:gd name="connsiteX5" fmla="*/ 3627264 w 7191200"/>
              <a:gd name="connsiteY5" fmla="*/ 4282684 h 5489979"/>
              <a:gd name="connsiteX6" fmla="*/ 210578 w 7191200"/>
              <a:gd name="connsiteY6" fmla="*/ 4070754 h 5489979"/>
              <a:gd name="connsiteX7" fmla="*/ 217313 w 7191200"/>
              <a:gd name="connsiteY7" fmla="*/ 2482459 h 5489979"/>
              <a:gd name="connsiteX8" fmla="*/ 26814 w 7191200"/>
              <a:gd name="connsiteY8" fmla="*/ 1796659 h 5489979"/>
              <a:gd name="connsiteX9" fmla="*/ 3958133 w 7191200"/>
              <a:gd name="connsiteY9" fmla="*/ 617063 h 5489979"/>
              <a:gd name="connsiteX10" fmla="*/ 5676023 w 7191200"/>
              <a:gd name="connsiteY10" fmla="*/ 87399 h 5489979"/>
              <a:gd name="connsiteX0" fmla="*/ 5712118 w 7191200"/>
              <a:gd name="connsiteY0" fmla="*/ 91703 h 5446157"/>
              <a:gd name="connsiteX1" fmla="*/ 5707706 w 7191200"/>
              <a:gd name="connsiteY1" fmla="*/ 2714187 h 5446157"/>
              <a:gd name="connsiteX2" fmla="*/ 7191200 w 7191200"/>
              <a:gd name="connsiteY2" fmla="*/ 4776801 h 5446157"/>
              <a:gd name="connsiteX3" fmla="*/ 6704723 w 7191200"/>
              <a:gd name="connsiteY3" fmla="*/ 5446157 h 5446157"/>
              <a:gd name="connsiteX4" fmla="*/ 4795913 w 7191200"/>
              <a:gd name="connsiteY4" fmla="*/ 5430917 h 5446157"/>
              <a:gd name="connsiteX5" fmla="*/ 3627264 w 7191200"/>
              <a:gd name="connsiteY5" fmla="*/ 4238862 h 5446157"/>
              <a:gd name="connsiteX6" fmla="*/ 210578 w 7191200"/>
              <a:gd name="connsiteY6" fmla="*/ 4026932 h 5446157"/>
              <a:gd name="connsiteX7" fmla="*/ 217313 w 7191200"/>
              <a:gd name="connsiteY7" fmla="*/ 2438637 h 5446157"/>
              <a:gd name="connsiteX8" fmla="*/ 26814 w 7191200"/>
              <a:gd name="connsiteY8" fmla="*/ 1752837 h 5446157"/>
              <a:gd name="connsiteX9" fmla="*/ 3958133 w 7191200"/>
              <a:gd name="connsiteY9" fmla="*/ 573241 h 5446157"/>
              <a:gd name="connsiteX10" fmla="*/ 5712118 w 7191200"/>
              <a:gd name="connsiteY10" fmla="*/ 91703 h 5446157"/>
              <a:gd name="connsiteX0" fmla="*/ 5712118 w 7191200"/>
              <a:gd name="connsiteY0" fmla="*/ 91703 h 5446157"/>
              <a:gd name="connsiteX1" fmla="*/ 5707706 w 7191200"/>
              <a:gd name="connsiteY1" fmla="*/ 2714187 h 5446157"/>
              <a:gd name="connsiteX2" fmla="*/ 7191200 w 7191200"/>
              <a:gd name="connsiteY2" fmla="*/ 4776801 h 5446157"/>
              <a:gd name="connsiteX3" fmla="*/ 6704723 w 7191200"/>
              <a:gd name="connsiteY3" fmla="*/ 5446157 h 5446157"/>
              <a:gd name="connsiteX4" fmla="*/ 4795913 w 7191200"/>
              <a:gd name="connsiteY4" fmla="*/ 5430917 h 5446157"/>
              <a:gd name="connsiteX5" fmla="*/ 3627264 w 7191200"/>
              <a:gd name="connsiteY5" fmla="*/ 4238862 h 5446157"/>
              <a:gd name="connsiteX6" fmla="*/ 210578 w 7191200"/>
              <a:gd name="connsiteY6" fmla="*/ 4026932 h 5446157"/>
              <a:gd name="connsiteX7" fmla="*/ 217313 w 7191200"/>
              <a:gd name="connsiteY7" fmla="*/ 2438637 h 5446157"/>
              <a:gd name="connsiteX8" fmla="*/ 26814 w 7191200"/>
              <a:gd name="connsiteY8" fmla="*/ 1752837 h 5446157"/>
              <a:gd name="connsiteX9" fmla="*/ 3958133 w 7191200"/>
              <a:gd name="connsiteY9" fmla="*/ 573241 h 5446157"/>
              <a:gd name="connsiteX10" fmla="*/ 5712118 w 7191200"/>
              <a:gd name="connsiteY10" fmla="*/ 91703 h 544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91200" h="5446157">
                <a:moveTo>
                  <a:pt x="5712118" y="91703"/>
                </a:moveTo>
                <a:cubicBezTo>
                  <a:pt x="5710647" y="123654"/>
                  <a:pt x="5709177" y="1840026"/>
                  <a:pt x="5707706" y="2714187"/>
                </a:cubicBezTo>
                <a:lnTo>
                  <a:pt x="7191200" y="4776801"/>
                </a:lnTo>
                <a:lnTo>
                  <a:pt x="6704723" y="5446157"/>
                </a:lnTo>
                <a:lnTo>
                  <a:pt x="4795913" y="5430917"/>
                </a:lnTo>
                <a:cubicBezTo>
                  <a:pt x="4232203" y="5188426"/>
                  <a:pt x="4194637" y="4815760"/>
                  <a:pt x="3627264" y="4238862"/>
                </a:cubicBezTo>
                <a:cubicBezTo>
                  <a:pt x="3240867" y="3661965"/>
                  <a:pt x="138676" y="4608354"/>
                  <a:pt x="210578" y="4026932"/>
                </a:cubicBezTo>
                <a:cubicBezTo>
                  <a:pt x="123265" y="3699907"/>
                  <a:pt x="190790" y="2692240"/>
                  <a:pt x="217313" y="2438637"/>
                </a:cubicBezTo>
                <a:cubicBezTo>
                  <a:pt x="243836" y="2185034"/>
                  <a:pt x="-95888" y="2007234"/>
                  <a:pt x="26814" y="1752837"/>
                </a:cubicBezTo>
                <a:cubicBezTo>
                  <a:pt x="650284" y="1441938"/>
                  <a:pt x="3016598" y="858118"/>
                  <a:pt x="3958133" y="573241"/>
                </a:cubicBezTo>
                <a:cubicBezTo>
                  <a:pt x="4272141" y="472911"/>
                  <a:pt x="5424951" y="-251753"/>
                  <a:pt x="5712118" y="91703"/>
                </a:cubicBezTo>
                <a:close/>
              </a:path>
            </a:pathLst>
          </a:cu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latin typeface="AntennaCond Medium" panose="02000606000000020004" pitchFamily="50" charset="0"/>
            </a:endParaRPr>
          </a:p>
        </p:txBody>
      </p:sp>
      <p:sp>
        <p:nvSpPr>
          <p:cNvPr id="19" name="Forma libre: forma 18">
            <a:extLst>
              <a:ext uri="{FF2B5EF4-FFF2-40B4-BE49-F238E27FC236}">
                <a16:creationId xmlns:a16="http://schemas.microsoft.com/office/drawing/2014/main" id="{517B2A9A-37EC-AF11-9109-8EA31BD1B7F5}"/>
              </a:ext>
            </a:extLst>
          </p:cNvPr>
          <p:cNvSpPr/>
          <p:nvPr/>
        </p:nvSpPr>
        <p:spPr>
          <a:xfrm rot="17204842">
            <a:off x="1393661" y="689831"/>
            <a:ext cx="4275001" cy="4767218"/>
          </a:xfrm>
          <a:custGeom>
            <a:avLst/>
            <a:gdLst>
              <a:gd name="connsiteX0" fmla="*/ 0 w 5593080"/>
              <a:gd name="connsiteY0" fmla="*/ 0 h 3444240"/>
              <a:gd name="connsiteX1" fmla="*/ 15240 w 5593080"/>
              <a:gd name="connsiteY1" fmla="*/ 2621280 h 3444240"/>
              <a:gd name="connsiteX2" fmla="*/ 2484120 w 5593080"/>
              <a:gd name="connsiteY2" fmla="*/ 3444240 h 3444240"/>
              <a:gd name="connsiteX3" fmla="*/ 5593080 w 5593080"/>
              <a:gd name="connsiteY3" fmla="*/ 2522220 h 3444240"/>
              <a:gd name="connsiteX4" fmla="*/ 5219700 w 5593080"/>
              <a:gd name="connsiteY4" fmla="*/ 358140 h 3444240"/>
              <a:gd name="connsiteX5" fmla="*/ 0 w 5593080"/>
              <a:gd name="connsiteY5" fmla="*/ 0 h 3444240"/>
              <a:gd name="connsiteX0" fmla="*/ 508571 w 5577840"/>
              <a:gd name="connsiteY0" fmla="*/ 886750 h 3086100"/>
              <a:gd name="connsiteX1" fmla="*/ 0 w 5577840"/>
              <a:gd name="connsiteY1" fmla="*/ 2263140 h 3086100"/>
              <a:gd name="connsiteX2" fmla="*/ 2468880 w 5577840"/>
              <a:gd name="connsiteY2" fmla="*/ 3086100 h 3086100"/>
              <a:gd name="connsiteX3" fmla="*/ 5577840 w 5577840"/>
              <a:gd name="connsiteY3" fmla="*/ 2164080 h 3086100"/>
              <a:gd name="connsiteX4" fmla="*/ 5204460 w 5577840"/>
              <a:gd name="connsiteY4" fmla="*/ 0 h 3086100"/>
              <a:gd name="connsiteX5" fmla="*/ 508571 w 5577840"/>
              <a:gd name="connsiteY5" fmla="*/ 886750 h 3086100"/>
              <a:gd name="connsiteX0" fmla="*/ 508571 w 5577840"/>
              <a:gd name="connsiteY0" fmla="*/ 591601 h 2790951"/>
              <a:gd name="connsiteX1" fmla="*/ 0 w 5577840"/>
              <a:gd name="connsiteY1" fmla="*/ 1967991 h 2790951"/>
              <a:gd name="connsiteX2" fmla="*/ 2468880 w 5577840"/>
              <a:gd name="connsiteY2" fmla="*/ 2790951 h 2790951"/>
              <a:gd name="connsiteX3" fmla="*/ 5577840 w 5577840"/>
              <a:gd name="connsiteY3" fmla="*/ 1868931 h 2790951"/>
              <a:gd name="connsiteX4" fmla="*/ 3562514 w 5577840"/>
              <a:gd name="connsiteY4" fmla="*/ 0 h 2790951"/>
              <a:gd name="connsiteX5" fmla="*/ 508571 w 5577840"/>
              <a:gd name="connsiteY5" fmla="*/ 591601 h 2790951"/>
              <a:gd name="connsiteX0" fmla="*/ 508571 w 4957613"/>
              <a:gd name="connsiteY0" fmla="*/ 591601 h 2790951"/>
              <a:gd name="connsiteX1" fmla="*/ 0 w 4957613"/>
              <a:gd name="connsiteY1" fmla="*/ 1967991 h 2790951"/>
              <a:gd name="connsiteX2" fmla="*/ 2468880 w 4957613"/>
              <a:gd name="connsiteY2" fmla="*/ 2790951 h 2790951"/>
              <a:gd name="connsiteX3" fmla="*/ 4957613 w 4957613"/>
              <a:gd name="connsiteY3" fmla="*/ 2055567 h 2790951"/>
              <a:gd name="connsiteX4" fmla="*/ 3562514 w 4957613"/>
              <a:gd name="connsiteY4" fmla="*/ 0 h 2790951"/>
              <a:gd name="connsiteX5" fmla="*/ 508571 w 4957613"/>
              <a:gd name="connsiteY5" fmla="*/ 591601 h 2790951"/>
              <a:gd name="connsiteX0" fmla="*/ 508571 w 4957613"/>
              <a:gd name="connsiteY0" fmla="*/ 591601 h 2790951"/>
              <a:gd name="connsiteX1" fmla="*/ 0 w 4957613"/>
              <a:gd name="connsiteY1" fmla="*/ 1967991 h 2790951"/>
              <a:gd name="connsiteX2" fmla="*/ 2468880 w 4957613"/>
              <a:gd name="connsiteY2" fmla="*/ 2790951 h 2790951"/>
              <a:gd name="connsiteX3" fmla="*/ 4957613 w 4957613"/>
              <a:gd name="connsiteY3" fmla="*/ 2055567 h 2790951"/>
              <a:gd name="connsiteX4" fmla="*/ 3562514 w 4957613"/>
              <a:gd name="connsiteY4" fmla="*/ 0 h 2790951"/>
              <a:gd name="connsiteX5" fmla="*/ 508571 w 4957613"/>
              <a:gd name="connsiteY5" fmla="*/ 591601 h 2790951"/>
              <a:gd name="connsiteX0" fmla="*/ 594459 w 4957613"/>
              <a:gd name="connsiteY0" fmla="*/ 744800 h 2790951"/>
              <a:gd name="connsiteX1" fmla="*/ 0 w 4957613"/>
              <a:gd name="connsiteY1" fmla="*/ 1967991 h 2790951"/>
              <a:gd name="connsiteX2" fmla="*/ 2468880 w 4957613"/>
              <a:gd name="connsiteY2" fmla="*/ 2790951 h 2790951"/>
              <a:gd name="connsiteX3" fmla="*/ 4957613 w 4957613"/>
              <a:gd name="connsiteY3" fmla="*/ 2055567 h 2790951"/>
              <a:gd name="connsiteX4" fmla="*/ 3562514 w 4957613"/>
              <a:gd name="connsiteY4" fmla="*/ 0 h 2790951"/>
              <a:gd name="connsiteX5" fmla="*/ 594459 w 4957613"/>
              <a:gd name="connsiteY5" fmla="*/ 744800 h 2790951"/>
              <a:gd name="connsiteX0" fmla="*/ 534161 w 4957613"/>
              <a:gd name="connsiteY0" fmla="*/ 643582 h 2790951"/>
              <a:gd name="connsiteX1" fmla="*/ 0 w 4957613"/>
              <a:gd name="connsiteY1" fmla="*/ 1967991 h 2790951"/>
              <a:gd name="connsiteX2" fmla="*/ 2468880 w 4957613"/>
              <a:gd name="connsiteY2" fmla="*/ 2790951 h 2790951"/>
              <a:gd name="connsiteX3" fmla="*/ 4957613 w 4957613"/>
              <a:gd name="connsiteY3" fmla="*/ 2055567 h 2790951"/>
              <a:gd name="connsiteX4" fmla="*/ 3562514 w 4957613"/>
              <a:gd name="connsiteY4" fmla="*/ 0 h 2790951"/>
              <a:gd name="connsiteX5" fmla="*/ 534161 w 4957613"/>
              <a:gd name="connsiteY5" fmla="*/ 643582 h 2790951"/>
              <a:gd name="connsiteX0" fmla="*/ 534161 w 4957613"/>
              <a:gd name="connsiteY0" fmla="*/ 2641819 h 4789188"/>
              <a:gd name="connsiteX1" fmla="*/ 0 w 4957613"/>
              <a:gd name="connsiteY1" fmla="*/ 3966228 h 4789188"/>
              <a:gd name="connsiteX2" fmla="*/ 2468880 w 4957613"/>
              <a:gd name="connsiteY2" fmla="*/ 4789188 h 4789188"/>
              <a:gd name="connsiteX3" fmla="*/ 4957613 w 4957613"/>
              <a:gd name="connsiteY3" fmla="*/ 4053804 h 4789188"/>
              <a:gd name="connsiteX4" fmla="*/ 583903 w 4957613"/>
              <a:gd name="connsiteY4" fmla="*/ 0 h 4789188"/>
              <a:gd name="connsiteX5" fmla="*/ 534161 w 4957613"/>
              <a:gd name="connsiteY5" fmla="*/ 2641819 h 4789188"/>
              <a:gd name="connsiteX0" fmla="*/ 534161 w 5623446"/>
              <a:gd name="connsiteY0" fmla="*/ 2641819 h 4789188"/>
              <a:gd name="connsiteX1" fmla="*/ 0 w 5623446"/>
              <a:gd name="connsiteY1" fmla="*/ 3966228 h 4789188"/>
              <a:gd name="connsiteX2" fmla="*/ 2468880 w 5623446"/>
              <a:gd name="connsiteY2" fmla="*/ 4789188 h 4789188"/>
              <a:gd name="connsiteX3" fmla="*/ 5623446 w 5623446"/>
              <a:gd name="connsiteY3" fmla="*/ 3853445 h 4789188"/>
              <a:gd name="connsiteX4" fmla="*/ 583903 w 5623446"/>
              <a:gd name="connsiteY4" fmla="*/ 0 h 4789188"/>
              <a:gd name="connsiteX5" fmla="*/ 534161 w 5623446"/>
              <a:gd name="connsiteY5" fmla="*/ 2641819 h 4789188"/>
              <a:gd name="connsiteX0" fmla="*/ 534161 w 5623446"/>
              <a:gd name="connsiteY0" fmla="*/ 2641819 h 4789188"/>
              <a:gd name="connsiteX1" fmla="*/ 0 w 5623446"/>
              <a:gd name="connsiteY1" fmla="*/ 3966228 h 4789188"/>
              <a:gd name="connsiteX2" fmla="*/ 2468880 w 5623446"/>
              <a:gd name="connsiteY2" fmla="*/ 4789188 h 4789188"/>
              <a:gd name="connsiteX3" fmla="*/ 5543535 w 5623446"/>
              <a:gd name="connsiteY3" fmla="*/ 3864292 h 4789188"/>
              <a:gd name="connsiteX4" fmla="*/ 5623446 w 5623446"/>
              <a:gd name="connsiteY4" fmla="*/ 3853445 h 4789188"/>
              <a:gd name="connsiteX5" fmla="*/ 583903 w 5623446"/>
              <a:gd name="connsiteY5" fmla="*/ 0 h 4789188"/>
              <a:gd name="connsiteX6" fmla="*/ 534161 w 5623446"/>
              <a:gd name="connsiteY6" fmla="*/ 2641819 h 4789188"/>
              <a:gd name="connsiteX0" fmla="*/ 534161 w 5623446"/>
              <a:gd name="connsiteY0" fmla="*/ 2641819 h 4789188"/>
              <a:gd name="connsiteX1" fmla="*/ 0 w 5623446"/>
              <a:gd name="connsiteY1" fmla="*/ 3966228 h 4789188"/>
              <a:gd name="connsiteX2" fmla="*/ 2468880 w 5623446"/>
              <a:gd name="connsiteY2" fmla="*/ 4789188 h 4789188"/>
              <a:gd name="connsiteX3" fmla="*/ 5543535 w 5623446"/>
              <a:gd name="connsiteY3" fmla="*/ 3864292 h 4789188"/>
              <a:gd name="connsiteX4" fmla="*/ 5623446 w 5623446"/>
              <a:gd name="connsiteY4" fmla="*/ 3853445 h 4789188"/>
              <a:gd name="connsiteX5" fmla="*/ 4913100 w 5623446"/>
              <a:gd name="connsiteY5" fmla="*/ 2760902 h 4789188"/>
              <a:gd name="connsiteX6" fmla="*/ 583903 w 5623446"/>
              <a:gd name="connsiteY6" fmla="*/ 0 h 4789188"/>
              <a:gd name="connsiteX7" fmla="*/ 534161 w 5623446"/>
              <a:gd name="connsiteY7" fmla="*/ 2641819 h 4789188"/>
              <a:gd name="connsiteX0" fmla="*/ 534161 w 6373704"/>
              <a:gd name="connsiteY0" fmla="*/ 2641819 h 9234481"/>
              <a:gd name="connsiteX1" fmla="*/ 0 w 6373704"/>
              <a:gd name="connsiteY1" fmla="*/ 3966228 h 9234481"/>
              <a:gd name="connsiteX2" fmla="*/ 2468880 w 6373704"/>
              <a:gd name="connsiteY2" fmla="*/ 4789188 h 9234481"/>
              <a:gd name="connsiteX3" fmla="*/ 6373704 w 6373704"/>
              <a:gd name="connsiteY3" fmla="*/ 9234481 h 9234481"/>
              <a:gd name="connsiteX4" fmla="*/ 5623446 w 6373704"/>
              <a:gd name="connsiteY4" fmla="*/ 3853445 h 9234481"/>
              <a:gd name="connsiteX5" fmla="*/ 4913100 w 6373704"/>
              <a:gd name="connsiteY5" fmla="*/ 2760902 h 9234481"/>
              <a:gd name="connsiteX6" fmla="*/ 583903 w 6373704"/>
              <a:gd name="connsiteY6" fmla="*/ 0 h 9234481"/>
              <a:gd name="connsiteX7" fmla="*/ 534161 w 6373704"/>
              <a:gd name="connsiteY7" fmla="*/ 2641819 h 9234481"/>
              <a:gd name="connsiteX0" fmla="*/ 534161 w 6373704"/>
              <a:gd name="connsiteY0" fmla="*/ 2641819 h 9234606"/>
              <a:gd name="connsiteX1" fmla="*/ 0 w 6373704"/>
              <a:gd name="connsiteY1" fmla="*/ 3966228 h 9234606"/>
              <a:gd name="connsiteX2" fmla="*/ 2468880 w 6373704"/>
              <a:gd name="connsiteY2" fmla="*/ 4789188 h 9234606"/>
              <a:gd name="connsiteX3" fmla="*/ 6373704 w 6373704"/>
              <a:gd name="connsiteY3" fmla="*/ 9234481 h 9234606"/>
              <a:gd name="connsiteX4" fmla="*/ 5623446 w 6373704"/>
              <a:gd name="connsiteY4" fmla="*/ 3853445 h 9234606"/>
              <a:gd name="connsiteX5" fmla="*/ 4913100 w 6373704"/>
              <a:gd name="connsiteY5" fmla="*/ 2760902 h 9234606"/>
              <a:gd name="connsiteX6" fmla="*/ 583903 w 6373704"/>
              <a:gd name="connsiteY6" fmla="*/ 0 h 9234606"/>
              <a:gd name="connsiteX7" fmla="*/ 534161 w 6373704"/>
              <a:gd name="connsiteY7" fmla="*/ 2641819 h 9234606"/>
              <a:gd name="connsiteX0" fmla="*/ 534161 w 6373704"/>
              <a:gd name="connsiteY0" fmla="*/ 2641819 h 9879640"/>
              <a:gd name="connsiteX1" fmla="*/ 0 w 6373704"/>
              <a:gd name="connsiteY1" fmla="*/ 3966228 h 9879640"/>
              <a:gd name="connsiteX2" fmla="*/ 2468880 w 6373704"/>
              <a:gd name="connsiteY2" fmla="*/ 4789188 h 9879640"/>
              <a:gd name="connsiteX3" fmla="*/ 5662266 w 6373704"/>
              <a:gd name="connsiteY3" fmla="*/ 9448564 h 9879640"/>
              <a:gd name="connsiteX4" fmla="*/ 6373704 w 6373704"/>
              <a:gd name="connsiteY4" fmla="*/ 9234481 h 9879640"/>
              <a:gd name="connsiteX5" fmla="*/ 5623446 w 6373704"/>
              <a:gd name="connsiteY5" fmla="*/ 3853445 h 9879640"/>
              <a:gd name="connsiteX6" fmla="*/ 4913100 w 6373704"/>
              <a:gd name="connsiteY6" fmla="*/ 2760902 h 9879640"/>
              <a:gd name="connsiteX7" fmla="*/ 583903 w 6373704"/>
              <a:gd name="connsiteY7" fmla="*/ 0 h 9879640"/>
              <a:gd name="connsiteX8" fmla="*/ 534161 w 6373704"/>
              <a:gd name="connsiteY8" fmla="*/ 2641819 h 9879640"/>
              <a:gd name="connsiteX0" fmla="*/ 534161 w 6373704"/>
              <a:gd name="connsiteY0" fmla="*/ 2641819 h 9681952"/>
              <a:gd name="connsiteX1" fmla="*/ 0 w 6373704"/>
              <a:gd name="connsiteY1" fmla="*/ 3966228 h 9681952"/>
              <a:gd name="connsiteX2" fmla="*/ 2468880 w 6373704"/>
              <a:gd name="connsiteY2" fmla="*/ 4789188 h 9681952"/>
              <a:gd name="connsiteX3" fmla="*/ 5104299 w 6373704"/>
              <a:gd name="connsiteY3" fmla="*/ 7726554 h 9681952"/>
              <a:gd name="connsiteX4" fmla="*/ 5662266 w 6373704"/>
              <a:gd name="connsiteY4" fmla="*/ 9448564 h 9681952"/>
              <a:gd name="connsiteX5" fmla="*/ 6373704 w 6373704"/>
              <a:gd name="connsiteY5" fmla="*/ 9234481 h 9681952"/>
              <a:gd name="connsiteX6" fmla="*/ 5623446 w 6373704"/>
              <a:gd name="connsiteY6" fmla="*/ 3853445 h 9681952"/>
              <a:gd name="connsiteX7" fmla="*/ 4913100 w 6373704"/>
              <a:gd name="connsiteY7" fmla="*/ 2760902 h 9681952"/>
              <a:gd name="connsiteX8" fmla="*/ 583903 w 6373704"/>
              <a:gd name="connsiteY8" fmla="*/ 0 h 9681952"/>
              <a:gd name="connsiteX9" fmla="*/ 534161 w 6373704"/>
              <a:gd name="connsiteY9"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5177788 w 6373704"/>
              <a:gd name="connsiteY3" fmla="*/ 6152723 h 9681952"/>
              <a:gd name="connsiteX4" fmla="*/ 5104299 w 6373704"/>
              <a:gd name="connsiteY4" fmla="*/ 7726554 h 9681952"/>
              <a:gd name="connsiteX5" fmla="*/ 5662266 w 6373704"/>
              <a:gd name="connsiteY5" fmla="*/ 9448564 h 9681952"/>
              <a:gd name="connsiteX6" fmla="*/ 6373704 w 6373704"/>
              <a:gd name="connsiteY6" fmla="*/ 9234481 h 9681952"/>
              <a:gd name="connsiteX7" fmla="*/ 5623446 w 6373704"/>
              <a:gd name="connsiteY7" fmla="*/ 3853445 h 9681952"/>
              <a:gd name="connsiteX8" fmla="*/ 4913100 w 6373704"/>
              <a:gd name="connsiteY8" fmla="*/ 2760902 h 9681952"/>
              <a:gd name="connsiteX9" fmla="*/ 583903 w 6373704"/>
              <a:gd name="connsiteY9" fmla="*/ 0 h 9681952"/>
              <a:gd name="connsiteX10" fmla="*/ 534161 w 6373704"/>
              <a:gd name="connsiteY10"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5067167 w 6373704"/>
              <a:gd name="connsiteY3" fmla="*/ 4793444 h 9681952"/>
              <a:gd name="connsiteX4" fmla="*/ 5177788 w 6373704"/>
              <a:gd name="connsiteY4" fmla="*/ 6152723 h 9681952"/>
              <a:gd name="connsiteX5" fmla="*/ 5104299 w 6373704"/>
              <a:gd name="connsiteY5" fmla="*/ 7726554 h 9681952"/>
              <a:gd name="connsiteX6" fmla="*/ 5662266 w 6373704"/>
              <a:gd name="connsiteY6" fmla="*/ 9448564 h 9681952"/>
              <a:gd name="connsiteX7" fmla="*/ 6373704 w 6373704"/>
              <a:gd name="connsiteY7" fmla="*/ 9234481 h 9681952"/>
              <a:gd name="connsiteX8" fmla="*/ 5623446 w 6373704"/>
              <a:gd name="connsiteY8" fmla="*/ 3853445 h 9681952"/>
              <a:gd name="connsiteX9" fmla="*/ 4913100 w 6373704"/>
              <a:gd name="connsiteY9" fmla="*/ 2760902 h 9681952"/>
              <a:gd name="connsiteX10" fmla="*/ 583903 w 6373704"/>
              <a:gd name="connsiteY10" fmla="*/ 0 h 9681952"/>
              <a:gd name="connsiteX11" fmla="*/ 534161 w 6373704"/>
              <a:gd name="connsiteY1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4881334 w 6373704"/>
              <a:gd name="connsiteY3" fmla="*/ 4043665 h 9681952"/>
              <a:gd name="connsiteX4" fmla="*/ 5067167 w 6373704"/>
              <a:gd name="connsiteY4" fmla="*/ 4793444 h 9681952"/>
              <a:gd name="connsiteX5" fmla="*/ 5177788 w 6373704"/>
              <a:gd name="connsiteY5" fmla="*/ 6152723 h 9681952"/>
              <a:gd name="connsiteX6" fmla="*/ 5104299 w 6373704"/>
              <a:gd name="connsiteY6" fmla="*/ 7726554 h 9681952"/>
              <a:gd name="connsiteX7" fmla="*/ 5662266 w 6373704"/>
              <a:gd name="connsiteY7" fmla="*/ 9448564 h 9681952"/>
              <a:gd name="connsiteX8" fmla="*/ 6373704 w 6373704"/>
              <a:gd name="connsiteY8" fmla="*/ 9234481 h 9681952"/>
              <a:gd name="connsiteX9" fmla="*/ 5623446 w 6373704"/>
              <a:gd name="connsiteY9" fmla="*/ 3853445 h 9681952"/>
              <a:gd name="connsiteX10" fmla="*/ 4913100 w 6373704"/>
              <a:gd name="connsiteY10" fmla="*/ 2760902 h 9681952"/>
              <a:gd name="connsiteX11" fmla="*/ 583903 w 6373704"/>
              <a:gd name="connsiteY11" fmla="*/ 0 h 9681952"/>
              <a:gd name="connsiteX12" fmla="*/ 534161 w 6373704"/>
              <a:gd name="connsiteY12"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3400102 w 6373704"/>
              <a:gd name="connsiteY3" fmla="*/ 4509285 h 9681952"/>
              <a:gd name="connsiteX4" fmla="*/ 4881334 w 6373704"/>
              <a:gd name="connsiteY4" fmla="*/ 4043665 h 9681952"/>
              <a:gd name="connsiteX5" fmla="*/ 5067167 w 6373704"/>
              <a:gd name="connsiteY5" fmla="*/ 4793444 h 9681952"/>
              <a:gd name="connsiteX6" fmla="*/ 5177788 w 6373704"/>
              <a:gd name="connsiteY6" fmla="*/ 6152723 h 9681952"/>
              <a:gd name="connsiteX7" fmla="*/ 5104299 w 6373704"/>
              <a:gd name="connsiteY7" fmla="*/ 7726554 h 9681952"/>
              <a:gd name="connsiteX8" fmla="*/ 5662266 w 6373704"/>
              <a:gd name="connsiteY8" fmla="*/ 9448564 h 9681952"/>
              <a:gd name="connsiteX9" fmla="*/ 6373704 w 6373704"/>
              <a:gd name="connsiteY9" fmla="*/ 9234481 h 9681952"/>
              <a:gd name="connsiteX10" fmla="*/ 5623446 w 6373704"/>
              <a:gd name="connsiteY10" fmla="*/ 3853445 h 9681952"/>
              <a:gd name="connsiteX11" fmla="*/ 4913100 w 6373704"/>
              <a:gd name="connsiteY11" fmla="*/ 2760902 h 9681952"/>
              <a:gd name="connsiteX12" fmla="*/ 583903 w 6373704"/>
              <a:gd name="connsiteY12" fmla="*/ 0 h 9681952"/>
              <a:gd name="connsiteX13" fmla="*/ 534161 w 6373704"/>
              <a:gd name="connsiteY13"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3400102 w 6373704"/>
              <a:gd name="connsiteY3" fmla="*/ 4509285 h 9681952"/>
              <a:gd name="connsiteX4" fmla="*/ 4506486 w 6373704"/>
              <a:gd name="connsiteY4" fmla="*/ 4186303 h 9681952"/>
              <a:gd name="connsiteX5" fmla="*/ 4881334 w 6373704"/>
              <a:gd name="connsiteY5" fmla="*/ 4043665 h 9681952"/>
              <a:gd name="connsiteX6" fmla="*/ 5067167 w 6373704"/>
              <a:gd name="connsiteY6" fmla="*/ 4793444 h 9681952"/>
              <a:gd name="connsiteX7" fmla="*/ 5177788 w 6373704"/>
              <a:gd name="connsiteY7" fmla="*/ 6152723 h 9681952"/>
              <a:gd name="connsiteX8" fmla="*/ 5104299 w 6373704"/>
              <a:gd name="connsiteY8" fmla="*/ 7726554 h 9681952"/>
              <a:gd name="connsiteX9" fmla="*/ 5662266 w 6373704"/>
              <a:gd name="connsiteY9" fmla="*/ 9448564 h 9681952"/>
              <a:gd name="connsiteX10" fmla="*/ 6373704 w 6373704"/>
              <a:gd name="connsiteY10" fmla="*/ 9234481 h 9681952"/>
              <a:gd name="connsiteX11" fmla="*/ 5623446 w 6373704"/>
              <a:gd name="connsiteY11" fmla="*/ 3853445 h 9681952"/>
              <a:gd name="connsiteX12" fmla="*/ 4913100 w 6373704"/>
              <a:gd name="connsiteY12" fmla="*/ 2760902 h 9681952"/>
              <a:gd name="connsiteX13" fmla="*/ 583903 w 6373704"/>
              <a:gd name="connsiteY13" fmla="*/ 0 h 9681952"/>
              <a:gd name="connsiteX14" fmla="*/ 534161 w 6373704"/>
              <a:gd name="connsiteY14"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786250 w 6373704"/>
              <a:gd name="connsiteY3" fmla="*/ 4684054 h 9681952"/>
              <a:gd name="connsiteX4" fmla="*/ 3400102 w 6373704"/>
              <a:gd name="connsiteY4" fmla="*/ 4509285 h 9681952"/>
              <a:gd name="connsiteX5" fmla="*/ 4506486 w 6373704"/>
              <a:gd name="connsiteY5" fmla="*/ 4186303 h 9681952"/>
              <a:gd name="connsiteX6" fmla="*/ 4881334 w 6373704"/>
              <a:gd name="connsiteY6" fmla="*/ 4043665 h 9681952"/>
              <a:gd name="connsiteX7" fmla="*/ 5067167 w 6373704"/>
              <a:gd name="connsiteY7" fmla="*/ 4793444 h 9681952"/>
              <a:gd name="connsiteX8" fmla="*/ 5177788 w 6373704"/>
              <a:gd name="connsiteY8" fmla="*/ 6152723 h 9681952"/>
              <a:gd name="connsiteX9" fmla="*/ 5104299 w 6373704"/>
              <a:gd name="connsiteY9" fmla="*/ 7726554 h 9681952"/>
              <a:gd name="connsiteX10" fmla="*/ 5662266 w 6373704"/>
              <a:gd name="connsiteY10" fmla="*/ 9448564 h 9681952"/>
              <a:gd name="connsiteX11" fmla="*/ 6373704 w 6373704"/>
              <a:gd name="connsiteY11" fmla="*/ 9234481 h 9681952"/>
              <a:gd name="connsiteX12" fmla="*/ 5623446 w 6373704"/>
              <a:gd name="connsiteY12" fmla="*/ 3853445 h 9681952"/>
              <a:gd name="connsiteX13" fmla="*/ 4913100 w 6373704"/>
              <a:gd name="connsiteY13" fmla="*/ 2760902 h 9681952"/>
              <a:gd name="connsiteX14" fmla="*/ 583903 w 6373704"/>
              <a:gd name="connsiteY14" fmla="*/ 0 h 9681952"/>
              <a:gd name="connsiteX15" fmla="*/ 534161 w 6373704"/>
              <a:gd name="connsiteY15"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786250 w 6373704"/>
              <a:gd name="connsiteY3" fmla="*/ 4684054 h 9681952"/>
              <a:gd name="connsiteX4" fmla="*/ 3400102 w 6373704"/>
              <a:gd name="connsiteY4" fmla="*/ 4509285 h 9681952"/>
              <a:gd name="connsiteX5" fmla="*/ 4506486 w 6373704"/>
              <a:gd name="connsiteY5" fmla="*/ 4186303 h 9681952"/>
              <a:gd name="connsiteX6" fmla="*/ 4985381 w 6373704"/>
              <a:gd name="connsiteY6" fmla="*/ 4091931 h 9681952"/>
              <a:gd name="connsiteX7" fmla="*/ 5067167 w 6373704"/>
              <a:gd name="connsiteY7" fmla="*/ 4793444 h 9681952"/>
              <a:gd name="connsiteX8" fmla="*/ 5177788 w 6373704"/>
              <a:gd name="connsiteY8" fmla="*/ 6152723 h 9681952"/>
              <a:gd name="connsiteX9" fmla="*/ 5104299 w 6373704"/>
              <a:gd name="connsiteY9" fmla="*/ 7726554 h 9681952"/>
              <a:gd name="connsiteX10" fmla="*/ 5662266 w 6373704"/>
              <a:gd name="connsiteY10" fmla="*/ 9448564 h 9681952"/>
              <a:gd name="connsiteX11" fmla="*/ 6373704 w 6373704"/>
              <a:gd name="connsiteY11" fmla="*/ 9234481 h 9681952"/>
              <a:gd name="connsiteX12" fmla="*/ 5623446 w 6373704"/>
              <a:gd name="connsiteY12" fmla="*/ 3853445 h 9681952"/>
              <a:gd name="connsiteX13" fmla="*/ 4913100 w 6373704"/>
              <a:gd name="connsiteY13" fmla="*/ 2760902 h 9681952"/>
              <a:gd name="connsiteX14" fmla="*/ 583903 w 6373704"/>
              <a:gd name="connsiteY14" fmla="*/ 0 h 9681952"/>
              <a:gd name="connsiteX15" fmla="*/ 534161 w 6373704"/>
              <a:gd name="connsiteY15"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57008 w 6373704"/>
              <a:gd name="connsiteY3" fmla="*/ 4812970 h 9681952"/>
              <a:gd name="connsiteX4" fmla="*/ 2786250 w 6373704"/>
              <a:gd name="connsiteY4" fmla="*/ 4684054 h 9681952"/>
              <a:gd name="connsiteX5" fmla="*/ 3400102 w 6373704"/>
              <a:gd name="connsiteY5" fmla="*/ 4509285 h 9681952"/>
              <a:gd name="connsiteX6" fmla="*/ 4506486 w 6373704"/>
              <a:gd name="connsiteY6" fmla="*/ 4186303 h 9681952"/>
              <a:gd name="connsiteX7" fmla="*/ 4985381 w 6373704"/>
              <a:gd name="connsiteY7" fmla="*/ 4091931 h 9681952"/>
              <a:gd name="connsiteX8" fmla="*/ 5067167 w 6373704"/>
              <a:gd name="connsiteY8" fmla="*/ 4793444 h 9681952"/>
              <a:gd name="connsiteX9" fmla="*/ 5177788 w 6373704"/>
              <a:gd name="connsiteY9" fmla="*/ 6152723 h 9681952"/>
              <a:gd name="connsiteX10" fmla="*/ 5104299 w 6373704"/>
              <a:gd name="connsiteY10" fmla="*/ 7726554 h 9681952"/>
              <a:gd name="connsiteX11" fmla="*/ 5662266 w 6373704"/>
              <a:gd name="connsiteY11" fmla="*/ 9448564 h 9681952"/>
              <a:gd name="connsiteX12" fmla="*/ 6373704 w 6373704"/>
              <a:gd name="connsiteY12" fmla="*/ 9234481 h 9681952"/>
              <a:gd name="connsiteX13" fmla="*/ 5623446 w 6373704"/>
              <a:gd name="connsiteY13" fmla="*/ 3853445 h 9681952"/>
              <a:gd name="connsiteX14" fmla="*/ 4913100 w 6373704"/>
              <a:gd name="connsiteY14" fmla="*/ 2760902 h 9681952"/>
              <a:gd name="connsiteX15" fmla="*/ 583903 w 6373704"/>
              <a:gd name="connsiteY15" fmla="*/ 0 h 9681952"/>
              <a:gd name="connsiteX16" fmla="*/ 534161 w 6373704"/>
              <a:gd name="connsiteY16"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654925 w 6373704"/>
              <a:gd name="connsiteY3" fmla="*/ 4743467 h 9681952"/>
              <a:gd name="connsiteX4" fmla="*/ 2786250 w 6373704"/>
              <a:gd name="connsiteY4" fmla="*/ 4684054 h 9681952"/>
              <a:gd name="connsiteX5" fmla="*/ 3400102 w 6373704"/>
              <a:gd name="connsiteY5" fmla="*/ 4509285 h 9681952"/>
              <a:gd name="connsiteX6" fmla="*/ 4506486 w 6373704"/>
              <a:gd name="connsiteY6" fmla="*/ 4186303 h 9681952"/>
              <a:gd name="connsiteX7" fmla="*/ 4985381 w 6373704"/>
              <a:gd name="connsiteY7" fmla="*/ 4091931 h 9681952"/>
              <a:gd name="connsiteX8" fmla="*/ 5067167 w 6373704"/>
              <a:gd name="connsiteY8" fmla="*/ 4793444 h 9681952"/>
              <a:gd name="connsiteX9" fmla="*/ 5177788 w 6373704"/>
              <a:gd name="connsiteY9" fmla="*/ 6152723 h 9681952"/>
              <a:gd name="connsiteX10" fmla="*/ 5104299 w 6373704"/>
              <a:gd name="connsiteY10" fmla="*/ 7726554 h 9681952"/>
              <a:gd name="connsiteX11" fmla="*/ 5662266 w 6373704"/>
              <a:gd name="connsiteY11" fmla="*/ 9448564 h 9681952"/>
              <a:gd name="connsiteX12" fmla="*/ 6373704 w 6373704"/>
              <a:gd name="connsiteY12" fmla="*/ 9234481 h 9681952"/>
              <a:gd name="connsiteX13" fmla="*/ 5623446 w 6373704"/>
              <a:gd name="connsiteY13" fmla="*/ 3853445 h 9681952"/>
              <a:gd name="connsiteX14" fmla="*/ 4913100 w 6373704"/>
              <a:gd name="connsiteY14" fmla="*/ 2760902 h 9681952"/>
              <a:gd name="connsiteX15" fmla="*/ 583903 w 6373704"/>
              <a:gd name="connsiteY15" fmla="*/ 0 h 9681952"/>
              <a:gd name="connsiteX16" fmla="*/ 534161 w 6373704"/>
              <a:gd name="connsiteY16"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539983 w 6373704"/>
              <a:gd name="connsiteY3" fmla="*/ 4758161 h 9681952"/>
              <a:gd name="connsiteX4" fmla="*/ 2654925 w 6373704"/>
              <a:gd name="connsiteY4" fmla="*/ 4743467 h 9681952"/>
              <a:gd name="connsiteX5" fmla="*/ 2786250 w 6373704"/>
              <a:gd name="connsiteY5" fmla="*/ 4684054 h 9681952"/>
              <a:gd name="connsiteX6" fmla="*/ 3400102 w 6373704"/>
              <a:gd name="connsiteY6" fmla="*/ 4509285 h 9681952"/>
              <a:gd name="connsiteX7" fmla="*/ 4506486 w 6373704"/>
              <a:gd name="connsiteY7" fmla="*/ 4186303 h 9681952"/>
              <a:gd name="connsiteX8" fmla="*/ 4985381 w 6373704"/>
              <a:gd name="connsiteY8" fmla="*/ 4091931 h 9681952"/>
              <a:gd name="connsiteX9" fmla="*/ 5067167 w 6373704"/>
              <a:gd name="connsiteY9" fmla="*/ 4793444 h 9681952"/>
              <a:gd name="connsiteX10" fmla="*/ 5177788 w 6373704"/>
              <a:gd name="connsiteY10" fmla="*/ 6152723 h 9681952"/>
              <a:gd name="connsiteX11" fmla="*/ 5104299 w 6373704"/>
              <a:gd name="connsiteY11" fmla="*/ 7726554 h 9681952"/>
              <a:gd name="connsiteX12" fmla="*/ 5662266 w 6373704"/>
              <a:gd name="connsiteY12" fmla="*/ 9448564 h 9681952"/>
              <a:gd name="connsiteX13" fmla="*/ 6373704 w 6373704"/>
              <a:gd name="connsiteY13" fmla="*/ 9234481 h 9681952"/>
              <a:gd name="connsiteX14" fmla="*/ 5623446 w 6373704"/>
              <a:gd name="connsiteY14" fmla="*/ 3853445 h 9681952"/>
              <a:gd name="connsiteX15" fmla="*/ 4913100 w 6373704"/>
              <a:gd name="connsiteY15" fmla="*/ 2760902 h 9681952"/>
              <a:gd name="connsiteX16" fmla="*/ 583903 w 6373704"/>
              <a:gd name="connsiteY16" fmla="*/ 0 h 9681952"/>
              <a:gd name="connsiteX17" fmla="*/ 534161 w 6373704"/>
              <a:gd name="connsiteY17"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88889 w 6373704"/>
              <a:gd name="connsiteY3" fmla="*/ 4753642 h 9681952"/>
              <a:gd name="connsiteX4" fmla="*/ 2539983 w 6373704"/>
              <a:gd name="connsiteY4" fmla="*/ 4758161 h 9681952"/>
              <a:gd name="connsiteX5" fmla="*/ 2654925 w 6373704"/>
              <a:gd name="connsiteY5" fmla="*/ 4743467 h 9681952"/>
              <a:gd name="connsiteX6" fmla="*/ 2786250 w 6373704"/>
              <a:gd name="connsiteY6" fmla="*/ 4684054 h 9681952"/>
              <a:gd name="connsiteX7" fmla="*/ 3400102 w 6373704"/>
              <a:gd name="connsiteY7" fmla="*/ 4509285 h 9681952"/>
              <a:gd name="connsiteX8" fmla="*/ 4506486 w 6373704"/>
              <a:gd name="connsiteY8" fmla="*/ 4186303 h 9681952"/>
              <a:gd name="connsiteX9" fmla="*/ 4985381 w 6373704"/>
              <a:gd name="connsiteY9" fmla="*/ 4091931 h 9681952"/>
              <a:gd name="connsiteX10" fmla="*/ 5067167 w 6373704"/>
              <a:gd name="connsiteY10" fmla="*/ 4793444 h 9681952"/>
              <a:gd name="connsiteX11" fmla="*/ 5177788 w 6373704"/>
              <a:gd name="connsiteY11" fmla="*/ 6152723 h 9681952"/>
              <a:gd name="connsiteX12" fmla="*/ 5104299 w 6373704"/>
              <a:gd name="connsiteY12" fmla="*/ 7726554 h 9681952"/>
              <a:gd name="connsiteX13" fmla="*/ 5662266 w 6373704"/>
              <a:gd name="connsiteY13" fmla="*/ 9448564 h 9681952"/>
              <a:gd name="connsiteX14" fmla="*/ 6373704 w 6373704"/>
              <a:gd name="connsiteY14" fmla="*/ 9234481 h 9681952"/>
              <a:gd name="connsiteX15" fmla="*/ 5623446 w 6373704"/>
              <a:gd name="connsiteY15" fmla="*/ 3853445 h 9681952"/>
              <a:gd name="connsiteX16" fmla="*/ 4913100 w 6373704"/>
              <a:gd name="connsiteY16" fmla="*/ 2760902 h 9681952"/>
              <a:gd name="connsiteX17" fmla="*/ 583903 w 6373704"/>
              <a:gd name="connsiteY17" fmla="*/ 0 h 9681952"/>
              <a:gd name="connsiteX18" fmla="*/ 534161 w 6373704"/>
              <a:gd name="connsiteY18"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88889 w 6373704"/>
              <a:gd name="connsiteY3" fmla="*/ 4753642 h 9681952"/>
              <a:gd name="connsiteX4" fmla="*/ 2539983 w 6373704"/>
              <a:gd name="connsiteY4" fmla="*/ 4758161 h 9681952"/>
              <a:gd name="connsiteX5" fmla="*/ 2674850 w 6373704"/>
              <a:gd name="connsiteY5" fmla="*/ 4711662 h 9681952"/>
              <a:gd name="connsiteX6" fmla="*/ 2786250 w 6373704"/>
              <a:gd name="connsiteY6" fmla="*/ 4684054 h 9681952"/>
              <a:gd name="connsiteX7" fmla="*/ 3400102 w 6373704"/>
              <a:gd name="connsiteY7" fmla="*/ 4509285 h 9681952"/>
              <a:gd name="connsiteX8" fmla="*/ 4506486 w 6373704"/>
              <a:gd name="connsiteY8" fmla="*/ 4186303 h 9681952"/>
              <a:gd name="connsiteX9" fmla="*/ 4985381 w 6373704"/>
              <a:gd name="connsiteY9" fmla="*/ 4091931 h 9681952"/>
              <a:gd name="connsiteX10" fmla="*/ 5067167 w 6373704"/>
              <a:gd name="connsiteY10" fmla="*/ 4793444 h 9681952"/>
              <a:gd name="connsiteX11" fmla="*/ 5177788 w 6373704"/>
              <a:gd name="connsiteY11" fmla="*/ 6152723 h 9681952"/>
              <a:gd name="connsiteX12" fmla="*/ 5104299 w 6373704"/>
              <a:gd name="connsiteY12" fmla="*/ 7726554 h 9681952"/>
              <a:gd name="connsiteX13" fmla="*/ 5662266 w 6373704"/>
              <a:gd name="connsiteY13" fmla="*/ 9448564 h 9681952"/>
              <a:gd name="connsiteX14" fmla="*/ 6373704 w 6373704"/>
              <a:gd name="connsiteY14" fmla="*/ 9234481 h 9681952"/>
              <a:gd name="connsiteX15" fmla="*/ 5623446 w 6373704"/>
              <a:gd name="connsiteY15" fmla="*/ 3853445 h 9681952"/>
              <a:gd name="connsiteX16" fmla="*/ 4913100 w 6373704"/>
              <a:gd name="connsiteY16" fmla="*/ 2760902 h 9681952"/>
              <a:gd name="connsiteX17" fmla="*/ 583903 w 6373704"/>
              <a:gd name="connsiteY17" fmla="*/ 0 h 9681952"/>
              <a:gd name="connsiteX18" fmla="*/ 534161 w 6373704"/>
              <a:gd name="connsiteY18"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65407 w 6373704"/>
              <a:gd name="connsiteY3" fmla="*/ 4769158 h 9681952"/>
              <a:gd name="connsiteX4" fmla="*/ 2488889 w 6373704"/>
              <a:gd name="connsiteY4" fmla="*/ 4753642 h 9681952"/>
              <a:gd name="connsiteX5" fmla="*/ 2539983 w 6373704"/>
              <a:gd name="connsiteY5" fmla="*/ 4758161 h 9681952"/>
              <a:gd name="connsiteX6" fmla="*/ 2674850 w 6373704"/>
              <a:gd name="connsiteY6" fmla="*/ 4711662 h 9681952"/>
              <a:gd name="connsiteX7" fmla="*/ 2786250 w 6373704"/>
              <a:gd name="connsiteY7" fmla="*/ 4684054 h 9681952"/>
              <a:gd name="connsiteX8" fmla="*/ 3400102 w 6373704"/>
              <a:gd name="connsiteY8" fmla="*/ 4509285 h 9681952"/>
              <a:gd name="connsiteX9" fmla="*/ 4506486 w 6373704"/>
              <a:gd name="connsiteY9" fmla="*/ 4186303 h 9681952"/>
              <a:gd name="connsiteX10" fmla="*/ 4985381 w 6373704"/>
              <a:gd name="connsiteY10" fmla="*/ 4091931 h 9681952"/>
              <a:gd name="connsiteX11" fmla="*/ 5067167 w 6373704"/>
              <a:gd name="connsiteY11" fmla="*/ 4793444 h 9681952"/>
              <a:gd name="connsiteX12" fmla="*/ 5177788 w 6373704"/>
              <a:gd name="connsiteY12" fmla="*/ 6152723 h 9681952"/>
              <a:gd name="connsiteX13" fmla="*/ 5104299 w 6373704"/>
              <a:gd name="connsiteY13" fmla="*/ 7726554 h 9681952"/>
              <a:gd name="connsiteX14" fmla="*/ 5662266 w 6373704"/>
              <a:gd name="connsiteY14" fmla="*/ 9448564 h 9681952"/>
              <a:gd name="connsiteX15" fmla="*/ 6373704 w 6373704"/>
              <a:gd name="connsiteY15" fmla="*/ 9234481 h 9681952"/>
              <a:gd name="connsiteX16" fmla="*/ 5623446 w 6373704"/>
              <a:gd name="connsiteY16" fmla="*/ 3853445 h 9681952"/>
              <a:gd name="connsiteX17" fmla="*/ 4913100 w 6373704"/>
              <a:gd name="connsiteY17" fmla="*/ 2760902 h 9681952"/>
              <a:gd name="connsiteX18" fmla="*/ 583903 w 6373704"/>
              <a:gd name="connsiteY18" fmla="*/ 0 h 9681952"/>
              <a:gd name="connsiteX19" fmla="*/ 534161 w 6373704"/>
              <a:gd name="connsiteY19"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4105 w 6373704"/>
              <a:gd name="connsiteY3" fmla="*/ 4771880 h 9681952"/>
              <a:gd name="connsiteX4" fmla="*/ 2465407 w 6373704"/>
              <a:gd name="connsiteY4" fmla="*/ 4769158 h 9681952"/>
              <a:gd name="connsiteX5" fmla="*/ 2488889 w 6373704"/>
              <a:gd name="connsiteY5" fmla="*/ 4753642 h 9681952"/>
              <a:gd name="connsiteX6" fmla="*/ 2539983 w 6373704"/>
              <a:gd name="connsiteY6" fmla="*/ 4758161 h 9681952"/>
              <a:gd name="connsiteX7" fmla="*/ 2674850 w 6373704"/>
              <a:gd name="connsiteY7" fmla="*/ 4711662 h 9681952"/>
              <a:gd name="connsiteX8" fmla="*/ 2786250 w 6373704"/>
              <a:gd name="connsiteY8" fmla="*/ 4684054 h 9681952"/>
              <a:gd name="connsiteX9" fmla="*/ 3400102 w 6373704"/>
              <a:gd name="connsiteY9" fmla="*/ 4509285 h 9681952"/>
              <a:gd name="connsiteX10" fmla="*/ 4506486 w 6373704"/>
              <a:gd name="connsiteY10" fmla="*/ 4186303 h 9681952"/>
              <a:gd name="connsiteX11" fmla="*/ 4985381 w 6373704"/>
              <a:gd name="connsiteY11" fmla="*/ 4091931 h 9681952"/>
              <a:gd name="connsiteX12" fmla="*/ 5067167 w 6373704"/>
              <a:gd name="connsiteY12" fmla="*/ 4793444 h 9681952"/>
              <a:gd name="connsiteX13" fmla="*/ 5177788 w 6373704"/>
              <a:gd name="connsiteY13" fmla="*/ 6152723 h 9681952"/>
              <a:gd name="connsiteX14" fmla="*/ 5104299 w 6373704"/>
              <a:gd name="connsiteY14" fmla="*/ 7726554 h 9681952"/>
              <a:gd name="connsiteX15" fmla="*/ 5662266 w 6373704"/>
              <a:gd name="connsiteY15" fmla="*/ 9448564 h 9681952"/>
              <a:gd name="connsiteX16" fmla="*/ 6373704 w 6373704"/>
              <a:gd name="connsiteY16" fmla="*/ 9234481 h 9681952"/>
              <a:gd name="connsiteX17" fmla="*/ 5623446 w 6373704"/>
              <a:gd name="connsiteY17" fmla="*/ 3853445 h 9681952"/>
              <a:gd name="connsiteX18" fmla="*/ 4913100 w 6373704"/>
              <a:gd name="connsiteY18" fmla="*/ 2760902 h 9681952"/>
              <a:gd name="connsiteX19" fmla="*/ 583903 w 6373704"/>
              <a:gd name="connsiteY19" fmla="*/ 0 h 9681952"/>
              <a:gd name="connsiteX20" fmla="*/ 534161 w 6373704"/>
              <a:gd name="connsiteY20"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8889 w 6373704"/>
              <a:gd name="connsiteY6" fmla="*/ 4753642 h 9681952"/>
              <a:gd name="connsiteX7" fmla="*/ 2539983 w 6373704"/>
              <a:gd name="connsiteY7" fmla="*/ 4758161 h 9681952"/>
              <a:gd name="connsiteX8" fmla="*/ 2674850 w 6373704"/>
              <a:gd name="connsiteY8" fmla="*/ 4711662 h 9681952"/>
              <a:gd name="connsiteX9" fmla="*/ 2786250 w 6373704"/>
              <a:gd name="connsiteY9" fmla="*/ 4684054 h 9681952"/>
              <a:gd name="connsiteX10" fmla="*/ 3400102 w 6373704"/>
              <a:gd name="connsiteY10" fmla="*/ 4509285 h 9681952"/>
              <a:gd name="connsiteX11" fmla="*/ 4506486 w 6373704"/>
              <a:gd name="connsiteY11" fmla="*/ 4186303 h 9681952"/>
              <a:gd name="connsiteX12" fmla="*/ 4985381 w 6373704"/>
              <a:gd name="connsiteY12" fmla="*/ 4091931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8889 w 6373704"/>
              <a:gd name="connsiteY6" fmla="*/ 4753642 h 9681952"/>
              <a:gd name="connsiteX7" fmla="*/ 2539983 w 6373704"/>
              <a:gd name="connsiteY7" fmla="*/ 4758161 h 9681952"/>
              <a:gd name="connsiteX8" fmla="*/ 2674850 w 6373704"/>
              <a:gd name="connsiteY8" fmla="*/ 4711662 h 9681952"/>
              <a:gd name="connsiteX9" fmla="*/ 2786250 w 6373704"/>
              <a:gd name="connsiteY9" fmla="*/ 4684054 h 9681952"/>
              <a:gd name="connsiteX10" fmla="*/ 3400102 w 6373704"/>
              <a:gd name="connsiteY10" fmla="*/ 4509285 h 9681952"/>
              <a:gd name="connsiteX11" fmla="*/ 4506486 w 6373704"/>
              <a:gd name="connsiteY11" fmla="*/ 4186303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8889 w 6373704"/>
              <a:gd name="connsiteY6" fmla="*/ 4753642 h 9681952"/>
              <a:gd name="connsiteX7" fmla="*/ 2539983 w 6373704"/>
              <a:gd name="connsiteY7" fmla="*/ 4758161 h 9681952"/>
              <a:gd name="connsiteX8" fmla="*/ 2674850 w 6373704"/>
              <a:gd name="connsiteY8" fmla="*/ 4711662 h 9681952"/>
              <a:gd name="connsiteX9" fmla="*/ 2786250 w 6373704"/>
              <a:gd name="connsiteY9" fmla="*/ 4684054 h 9681952"/>
              <a:gd name="connsiteX10" fmla="*/ 3400102 w 6373704"/>
              <a:gd name="connsiteY10" fmla="*/ 4509285 h 9681952"/>
              <a:gd name="connsiteX11" fmla="*/ 4506486 w 6373704"/>
              <a:gd name="connsiteY11" fmla="*/ 4186303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8889 w 6373704"/>
              <a:gd name="connsiteY6" fmla="*/ 4753642 h 9681952"/>
              <a:gd name="connsiteX7" fmla="*/ 2539983 w 6373704"/>
              <a:gd name="connsiteY7" fmla="*/ 4758161 h 9681952"/>
              <a:gd name="connsiteX8" fmla="*/ 2674850 w 6373704"/>
              <a:gd name="connsiteY8" fmla="*/ 4711662 h 9681952"/>
              <a:gd name="connsiteX9" fmla="*/ 2786250 w 6373704"/>
              <a:gd name="connsiteY9" fmla="*/ 4684054 h 9681952"/>
              <a:gd name="connsiteX10" fmla="*/ 3400102 w 6373704"/>
              <a:gd name="connsiteY10" fmla="*/ 4509285 h 9681952"/>
              <a:gd name="connsiteX11" fmla="*/ 4501399 w 6373704"/>
              <a:gd name="connsiteY11" fmla="*/ 4169399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8889 w 6373704"/>
              <a:gd name="connsiteY6" fmla="*/ 4753642 h 9681952"/>
              <a:gd name="connsiteX7" fmla="*/ 2539983 w 6373704"/>
              <a:gd name="connsiteY7" fmla="*/ 4758161 h 9681952"/>
              <a:gd name="connsiteX8" fmla="*/ 2674850 w 6373704"/>
              <a:gd name="connsiteY8" fmla="*/ 4711662 h 9681952"/>
              <a:gd name="connsiteX9" fmla="*/ 2786250 w 6373704"/>
              <a:gd name="connsiteY9" fmla="*/ 4684054 h 9681952"/>
              <a:gd name="connsiteX10" fmla="*/ 3400102 w 6373704"/>
              <a:gd name="connsiteY10" fmla="*/ 4509285 h 9681952"/>
              <a:gd name="connsiteX11" fmla="*/ 4501399 w 6373704"/>
              <a:gd name="connsiteY11" fmla="*/ 4169399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8889 w 6373704"/>
              <a:gd name="connsiteY6" fmla="*/ 4753642 h 9681952"/>
              <a:gd name="connsiteX7" fmla="*/ 2539983 w 6373704"/>
              <a:gd name="connsiteY7" fmla="*/ 4758161 h 9681952"/>
              <a:gd name="connsiteX8" fmla="*/ 2674850 w 6373704"/>
              <a:gd name="connsiteY8" fmla="*/ 4711662 h 9681952"/>
              <a:gd name="connsiteX9" fmla="*/ 2786250 w 6373704"/>
              <a:gd name="connsiteY9" fmla="*/ 4684054 h 9681952"/>
              <a:gd name="connsiteX10" fmla="*/ 3400102 w 6373704"/>
              <a:gd name="connsiteY10" fmla="*/ 4509285 h 9681952"/>
              <a:gd name="connsiteX11" fmla="*/ 4501399 w 6373704"/>
              <a:gd name="connsiteY11" fmla="*/ 4169399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8889 w 6373704"/>
              <a:gd name="connsiteY6" fmla="*/ 4753642 h 9681952"/>
              <a:gd name="connsiteX7" fmla="*/ 2539983 w 6373704"/>
              <a:gd name="connsiteY7" fmla="*/ 4758161 h 9681952"/>
              <a:gd name="connsiteX8" fmla="*/ 2674850 w 6373704"/>
              <a:gd name="connsiteY8" fmla="*/ 4711662 h 9681952"/>
              <a:gd name="connsiteX9" fmla="*/ 2756511 w 6373704"/>
              <a:gd name="connsiteY9" fmla="*/ 4707750 h 9681952"/>
              <a:gd name="connsiteX10" fmla="*/ 3400102 w 6373704"/>
              <a:gd name="connsiteY10" fmla="*/ 4509285 h 9681952"/>
              <a:gd name="connsiteX11" fmla="*/ 4501399 w 6373704"/>
              <a:gd name="connsiteY11" fmla="*/ 4169399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8889 w 6373704"/>
              <a:gd name="connsiteY6" fmla="*/ 4753642 h 9681952"/>
              <a:gd name="connsiteX7" fmla="*/ 2539983 w 6373704"/>
              <a:gd name="connsiteY7" fmla="*/ 4758161 h 9681952"/>
              <a:gd name="connsiteX8" fmla="*/ 2674850 w 6373704"/>
              <a:gd name="connsiteY8" fmla="*/ 4711662 h 9681952"/>
              <a:gd name="connsiteX9" fmla="*/ 2756511 w 6373704"/>
              <a:gd name="connsiteY9" fmla="*/ 4707750 h 9681952"/>
              <a:gd name="connsiteX10" fmla="*/ 3400102 w 6373704"/>
              <a:gd name="connsiteY10" fmla="*/ 4509285 h 9681952"/>
              <a:gd name="connsiteX11" fmla="*/ 4501399 w 6373704"/>
              <a:gd name="connsiteY11" fmla="*/ 4169399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8889 w 6373704"/>
              <a:gd name="connsiteY6" fmla="*/ 4753642 h 9681952"/>
              <a:gd name="connsiteX7" fmla="*/ 2539983 w 6373704"/>
              <a:gd name="connsiteY7" fmla="*/ 4758161 h 9681952"/>
              <a:gd name="connsiteX8" fmla="*/ 2674850 w 6373704"/>
              <a:gd name="connsiteY8" fmla="*/ 4711662 h 9681952"/>
              <a:gd name="connsiteX9" fmla="*/ 2752441 w 6373704"/>
              <a:gd name="connsiteY9" fmla="*/ 4694227 h 9681952"/>
              <a:gd name="connsiteX10" fmla="*/ 3400102 w 6373704"/>
              <a:gd name="connsiteY10" fmla="*/ 4509285 h 9681952"/>
              <a:gd name="connsiteX11" fmla="*/ 4501399 w 6373704"/>
              <a:gd name="connsiteY11" fmla="*/ 4169399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8889 w 6373704"/>
              <a:gd name="connsiteY6" fmla="*/ 4753642 h 9681952"/>
              <a:gd name="connsiteX7" fmla="*/ 2539983 w 6373704"/>
              <a:gd name="connsiteY7" fmla="*/ 4758161 h 9681952"/>
              <a:gd name="connsiteX8" fmla="*/ 2674850 w 6373704"/>
              <a:gd name="connsiteY8" fmla="*/ 4711662 h 9681952"/>
              <a:gd name="connsiteX9" fmla="*/ 2752441 w 6373704"/>
              <a:gd name="connsiteY9" fmla="*/ 4694227 h 9681952"/>
              <a:gd name="connsiteX10" fmla="*/ 3400102 w 6373704"/>
              <a:gd name="connsiteY10" fmla="*/ 4509285 h 9681952"/>
              <a:gd name="connsiteX11" fmla="*/ 4501399 w 6373704"/>
              <a:gd name="connsiteY11" fmla="*/ 4169399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8889 w 6373704"/>
              <a:gd name="connsiteY6" fmla="*/ 4753642 h 9681952"/>
              <a:gd name="connsiteX7" fmla="*/ 2539983 w 6373704"/>
              <a:gd name="connsiteY7" fmla="*/ 4758161 h 9681952"/>
              <a:gd name="connsiteX8" fmla="*/ 2674850 w 6373704"/>
              <a:gd name="connsiteY8" fmla="*/ 4711662 h 9681952"/>
              <a:gd name="connsiteX9" fmla="*/ 2752441 w 6373704"/>
              <a:gd name="connsiteY9" fmla="*/ 4694227 h 9681952"/>
              <a:gd name="connsiteX10" fmla="*/ 3400102 w 6373704"/>
              <a:gd name="connsiteY10" fmla="*/ 4509285 h 9681952"/>
              <a:gd name="connsiteX11" fmla="*/ 4501399 w 6373704"/>
              <a:gd name="connsiteY11" fmla="*/ 4169399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8504 w 6373704"/>
              <a:gd name="connsiteY3" fmla="*/ 4774244 h 9681952"/>
              <a:gd name="connsiteX4" fmla="*/ 2444105 w 6373704"/>
              <a:gd name="connsiteY4" fmla="*/ 4771880 h 9681952"/>
              <a:gd name="connsiteX5" fmla="*/ 2465407 w 6373704"/>
              <a:gd name="connsiteY5" fmla="*/ 4769158 h 9681952"/>
              <a:gd name="connsiteX6" fmla="*/ 2487214 w 6373704"/>
              <a:gd name="connsiteY6" fmla="*/ 4772581 h 9681952"/>
              <a:gd name="connsiteX7" fmla="*/ 2539983 w 6373704"/>
              <a:gd name="connsiteY7" fmla="*/ 4758161 h 9681952"/>
              <a:gd name="connsiteX8" fmla="*/ 2674850 w 6373704"/>
              <a:gd name="connsiteY8" fmla="*/ 4711662 h 9681952"/>
              <a:gd name="connsiteX9" fmla="*/ 2752441 w 6373704"/>
              <a:gd name="connsiteY9" fmla="*/ 4694227 h 9681952"/>
              <a:gd name="connsiteX10" fmla="*/ 3400102 w 6373704"/>
              <a:gd name="connsiteY10" fmla="*/ 4509285 h 9681952"/>
              <a:gd name="connsiteX11" fmla="*/ 4501399 w 6373704"/>
              <a:gd name="connsiteY11" fmla="*/ 4169399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1053 w 6373704"/>
              <a:gd name="connsiteY3" fmla="*/ 4761739 h 9681952"/>
              <a:gd name="connsiteX4" fmla="*/ 2448504 w 6373704"/>
              <a:gd name="connsiteY4" fmla="*/ 4774244 h 9681952"/>
              <a:gd name="connsiteX5" fmla="*/ 2444105 w 6373704"/>
              <a:gd name="connsiteY5" fmla="*/ 4771880 h 9681952"/>
              <a:gd name="connsiteX6" fmla="*/ 2465407 w 6373704"/>
              <a:gd name="connsiteY6" fmla="*/ 4769158 h 9681952"/>
              <a:gd name="connsiteX7" fmla="*/ 2487214 w 6373704"/>
              <a:gd name="connsiteY7" fmla="*/ 4772581 h 9681952"/>
              <a:gd name="connsiteX8" fmla="*/ 2539983 w 6373704"/>
              <a:gd name="connsiteY8" fmla="*/ 4758161 h 9681952"/>
              <a:gd name="connsiteX9" fmla="*/ 2674850 w 6373704"/>
              <a:gd name="connsiteY9" fmla="*/ 4711662 h 9681952"/>
              <a:gd name="connsiteX10" fmla="*/ 2752441 w 6373704"/>
              <a:gd name="connsiteY10" fmla="*/ 4694227 h 9681952"/>
              <a:gd name="connsiteX11" fmla="*/ 3400102 w 6373704"/>
              <a:gd name="connsiteY11" fmla="*/ 4509285 h 9681952"/>
              <a:gd name="connsiteX12" fmla="*/ 4501399 w 6373704"/>
              <a:gd name="connsiteY12" fmla="*/ 4169399 h 9681952"/>
              <a:gd name="connsiteX13" fmla="*/ 4886261 w 6373704"/>
              <a:gd name="connsiteY13" fmla="*/ 4044333 h 9681952"/>
              <a:gd name="connsiteX14" fmla="*/ 5067167 w 6373704"/>
              <a:gd name="connsiteY14" fmla="*/ 4793444 h 9681952"/>
              <a:gd name="connsiteX15" fmla="*/ 5177788 w 6373704"/>
              <a:gd name="connsiteY15" fmla="*/ 6152723 h 9681952"/>
              <a:gd name="connsiteX16" fmla="*/ 5104299 w 6373704"/>
              <a:gd name="connsiteY16" fmla="*/ 7726554 h 9681952"/>
              <a:gd name="connsiteX17" fmla="*/ 5662266 w 6373704"/>
              <a:gd name="connsiteY17" fmla="*/ 9448564 h 9681952"/>
              <a:gd name="connsiteX18" fmla="*/ 6373704 w 6373704"/>
              <a:gd name="connsiteY18" fmla="*/ 9234481 h 9681952"/>
              <a:gd name="connsiteX19" fmla="*/ 5623446 w 6373704"/>
              <a:gd name="connsiteY19" fmla="*/ 3853445 h 9681952"/>
              <a:gd name="connsiteX20" fmla="*/ 4913100 w 6373704"/>
              <a:gd name="connsiteY20" fmla="*/ 2760902 h 9681952"/>
              <a:gd name="connsiteX21" fmla="*/ 583903 w 6373704"/>
              <a:gd name="connsiteY21" fmla="*/ 0 h 9681952"/>
              <a:gd name="connsiteX22" fmla="*/ 534161 w 6373704"/>
              <a:gd name="connsiteY22"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1053 w 6373704"/>
              <a:gd name="connsiteY3" fmla="*/ 4761739 h 9681952"/>
              <a:gd name="connsiteX4" fmla="*/ 2448504 w 6373704"/>
              <a:gd name="connsiteY4" fmla="*/ 4774244 h 9681952"/>
              <a:gd name="connsiteX5" fmla="*/ 2444105 w 6373704"/>
              <a:gd name="connsiteY5" fmla="*/ 4771880 h 9681952"/>
              <a:gd name="connsiteX6" fmla="*/ 2465407 w 6373704"/>
              <a:gd name="connsiteY6" fmla="*/ 4769158 h 9681952"/>
              <a:gd name="connsiteX7" fmla="*/ 2487214 w 6373704"/>
              <a:gd name="connsiteY7" fmla="*/ 4772581 h 9681952"/>
              <a:gd name="connsiteX8" fmla="*/ 2539983 w 6373704"/>
              <a:gd name="connsiteY8" fmla="*/ 4758161 h 9681952"/>
              <a:gd name="connsiteX9" fmla="*/ 2674850 w 6373704"/>
              <a:gd name="connsiteY9" fmla="*/ 4711662 h 9681952"/>
              <a:gd name="connsiteX10" fmla="*/ 2752441 w 6373704"/>
              <a:gd name="connsiteY10" fmla="*/ 4694227 h 9681952"/>
              <a:gd name="connsiteX11" fmla="*/ 3400324 w 6373704"/>
              <a:gd name="connsiteY11" fmla="*/ 4501758 h 9681952"/>
              <a:gd name="connsiteX12" fmla="*/ 4501399 w 6373704"/>
              <a:gd name="connsiteY12" fmla="*/ 4169399 h 9681952"/>
              <a:gd name="connsiteX13" fmla="*/ 4886261 w 6373704"/>
              <a:gd name="connsiteY13" fmla="*/ 4044333 h 9681952"/>
              <a:gd name="connsiteX14" fmla="*/ 5067167 w 6373704"/>
              <a:gd name="connsiteY14" fmla="*/ 4793444 h 9681952"/>
              <a:gd name="connsiteX15" fmla="*/ 5177788 w 6373704"/>
              <a:gd name="connsiteY15" fmla="*/ 6152723 h 9681952"/>
              <a:gd name="connsiteX16" fmla="*/ 5104299 w 6373704"/>
              <a:gd name="connsiteY16" fmla="*/ 7726554 h 9681952"/>
              <a:gd name="connsiteX17" fmla="*/ 5662266 w 6373704"/>
              <a:gd name="connsiteY17" fmla="*/ 9448564 h 9681952"/>
              <a:gd name="connsiteX18" fmla="*/ 6373704 w 6373704"/>
              <a:gd name="connsiteY18" fmla="*/ 9234481 h 9681952"/>
              <a:gd name="connsiteX19" fmla="*/ 5623446 w 6373704"/>
              <a:gd name="connsiteY19" fmla="*/ 3853445 h 9681952"/>
              <a:gd name="connsiteX20" fmla="*/ 4913100 w 6373704"/>
              <a:gd name="connsiteY20" fmla="*/ 2760902 h 9681952"/>
              <a:gd name="connsiteX21" fmla="*/ 583903 w 6373704"/>
              <a:gd name="connsiteY21" fmla="*/ 0 h 9681952"/>
              <a:gd name="connsiteX22" fmla="*/ 534161 w 6373704"/>
              <a:gd name="connsiteY22"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1053 w 6373704"/>
              <a:gd name="connsiteY3" fmla="*/ 4761739 h 9681952"/>
              <a:gd name="connsiteX4" fmla="*/ 2448504 w 6373704"/>
              <a:gd name="connsiteY4" fmla="*/ 4774244 h 9681952"/>
              <a:gd name="connsiteX5" fmla="*/ 2444105 w 6373704"/>
              <a:gd name="connsiteY5" fmla="*/ 4771880 h 9681952"/>
              <a:gd name="connsiteX6" fmla="*/ 2465407 w 6373704"/>
              <a:gd name="connsiteY6" fmla="*/ 4769158 h 9681952"/>
              <a:gd name="connsiteX7" fmla="*/ 2487214 w 6373704"/>
              <a:gd name="connsiteY7" fmla="*/ 4772581 h 9681952"/>
              <a:gd name="connsiteX8" fmla="*/ 2539983 w 6373704"/>
              <a:gd name="connsiteY8" fmla="*/ 4758161 h 9681952"/>
              <a:gd name="connsiteX9" fmla="*/ 2674850 w 6373704"/>
              <a:gd name="connsiteY9" fmla="*/ 4711662 h 9681952"/>
              <a:gd name="connsiteX10" fmla="*/ 2752441 w 6373704"/>
              <a:gd name="connsiteY10" fmla="*/ 4694227 h 9681952"/>
              <a:gd name="connsiteX11" fmla="*/ 3400324 w 6373704"/>
              <a:gd name="connsiteY11" fmla="*/ 4501758 h 9681952"/>
              <a:gd name="connsiteX12" fmla="*/ 4501399 w 6373704"/>
              <a:gd name="connsiteY12" fmla="*/ 4169399 h 9681952"/>
              <a:gd name="connsiteX13" fmla="*/ 4886261 w 6373704"/>
              <a:gd name="connsiteY13" fmla="*/ 4044333 h 9681952"/>
              <a:gd name="connsiteX14" fmla="*/ 5067167 w 6373704"/>
              <a:gd name="connsiteY14" fmla="*/ 4793444 h 9681952"/>
              <a:gd name="connsiteX15" fmla="*/ 5177788 w 6373704"/>
              <a:gd name="connsiteY15" fmla="*/ 6152723 h 9681952"/>
              <a:gd name="connsiteX16" fmla="*/ 5104299 w 6373704"/>
              <a:gd name="connsiteY16" fmla="*/ 7726554 h 9681952"/>
              <a:gd name="connsiteX17" fmla="*/ 5662266 w 6373704"/>
              <a:gd name="connsiteY17" fmla="*/ 9448564 h 9681952"/>
              <a:gd name="connsiteX18" fmla="*/ 6373704 w 6373704"/>
              <a:gd name="connsiteY18" fmla="*/ 9234481 h 9681952"/>
              <a:gd name="connsiteX19" fmla="*/ 5623446 w 6373704"/>
              <a:gd name="connsiteY19" fmla="*/ 3853445 h 9681952"/>
              <a:gd name="connsiteX20" fmla="*/ 4913100 w 6373704"/>
              <a:gd name="connsiteY20" fmla="*/ 2760902 h 9681952"/>
              <a:gd name="connsiteX21" fmla="*/ 583903 w 6373704"/>
              <a:gd name="connsiteY21" fmla="*/ 0 h 9681952"/>
              <a:gd name="connsiteX22" fmla="*/ 534161 w 6373704"/>
              <a:gd name="connsiteY22"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41053 w 6373704"/>
              <a:gd name="connsiteY3" fmla="*/ 4761739 h 9681952"/>
              <a:gd name="connsiteX4" fmla="*/ 2448504 w 6373704"/>
              <a:gd name="connsiteY4" fmla="*/ 4774244 h 9681952"/>
              <a:gd name="connsiteX5" fmla="*/ 2444105 w 6373704"/>
              <a:gd name="connsiteY5" fmla="*/ 4771880 h 9681952"/>
              <a:gd name="connsiteX6" fmla="*/ 2465407 w 6373704"/>
              <a:gd name="connsiteY6" fmla="*/ 4769158 h 9681952"/>
              <a:gd name="connsiteX7" fmla="*/ 2487214 w 6373704"/>
              <a:gd name="connsiteY7" fmla="*/ 4772581 h 9681952"/>
              <a:gd name="connsiteX8" fmla="*/ 2539983 w 6373704"/>
              <a:gd name="connsiteY8" fmla="*/ 4758161 h 9681952"/>
              <a:gd name="connsiteX9" fmla="*/ 2674850 w 6373704"/>
              <a:gd name="connsiteY9" fmla="*/ 4711662 h 9681952"/>
              <a:gd name="connsiteX10" fmla="*/ 2752441 w 6373704"/>
              <a:gd name="connsiteY10" fmla="*/ 4694227 h 9681952"/>
              <a:gd name="connsiteX11" fmla="*/ 3400324 w 6373704"/>
              <a:gd name="connsiteY11" fmla="*/ 4501758 h 9681952"/>
              <a:gd name="connsiteX12" fmla="*/ 4501399 w 6373704"/>
              <a:gd name="connsiteY12" fmla="*/ 4169399 h 9681952"/>
              <a:gd name="connsiteX13" fmla="*/ 4886261 w 6373704"/>
              <a:gd name="connsiteY13" fmla="*/ 4044333 h 9681952"/>
              <a:gd name="connsiteX14" fmla="*/ 5067167 w 6373704"/>
              <a:gd name="connsiteY14" fmla="*/ 4793444 h 9681952"/>
              <a:gd name="connsiteX15" fmla="*/ 5177788 w 6373704"/>
              <a:gd name="connsiteY15" fmla="*/ 6152723 h 9681952"/>
              <a:gd name="connsiteX16" fmla="*/ 5104299 w 6373704"/>
              <a:gd name="connsiteY16" fmla="*/ 7726554 h 9681952"/>
              <a:gd name="connsiteX17" fmla="*/ 5662266 w 6373704"/>
              <a:gd name="connsiteY17" fmla="*/ 9448564 h 9681952"/>
              <a:gd name="connsiteX18" fmla="*/ 6373704 w 6373704"/>
              <a:gd name="connsiteY18" fmla="*/ 9234481 h 9681952"/>
              <a:gd name="connsiteX19" fmla="*/ 5623446 w 6373704"/>
              <a:gd name="connsiteY19" fmla="*/ 3853445 h 9681952"/>
              <a:gd name="connsiteX20" fmla="*/ 4913100 w 6373704"/>
              <a:gd name="connsiteY20" fmla="*/ 2760902 h 9681952"/>
              <a:gd name="connsiteX21" fmla="*/ 583903 w 6373704"/>
              <a:gd name="connsiteY21" fmla="*/ 0 h 9681952"/>
              <a:gd name="connsiteX22" fmla="*/ 534161 w 6373704"/>
              <a:gd name="connsiteY22"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56744 w 6373704"/>
              <a:gd name="connsiteY3" fmla="*/ 4770776 h 9681952"/>
              <a:gd name="connsiteX4" fmla="*/ 2441053 w 6373704"/>
              <a:gd name="connsiteY4" fmla="*/ 4761739 h 9681952"/>
              <a:gd name="connsiteX5" fmla="*/ 2448504 w 6373704"/>
              <a:gd name="connsiteY5" fmla="*/ 4774244 h 9681952"/>
              <a:gd name="connsiteX6" fmla="*/ 2444105 w 6373704"/>
              <a:gd name="connsiteY6" fmla="*/ 4771880 h 9681952"/>
              <a:gd name="connsiteX7" fmla="*/ 2465407 w 6373704"/>
              <a:gd name="connsiteY7" fmla="*/ 4769158 h 9681952"/>
              <a:gd name="connsiteX8" fmla="*/ 2487214 w 6373704"/>
              <a:gd name="connsiteY8" fmla="*/ 4772581 h 9681952"/>
              <a:gd name="connsiteX9" fmla="*/ 2539983 w 6373704"/>
              <a:gd name="connsiteY9" fmla="*/ 4758161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56744 w 6373704"/>
              <a:gd name="connsiteY3" fmla="*/ 4770776 h 9681952"/>
              <a:gd name="connsiteX4" fmla="*/ 2441053 w 6373704"/>
              <a:gd name="connsiteY4" fmla="*/ 4761739 h 9681952"/>
              <a:gd name="connsiteX5" fmla="*/ 2448504 w 6373704"/>
              <a:gd name="connsiteY5" fmla="*/ 4774244 h 9681952"/>
              <a:gd name="connsiteX6" fmla="*/ 2444105 w 6373704"/>
              <a:gd name="connsiteY6" fmla="*/ 4771880 h 9681952"/>
              <a:gd name="connsiteX7" fmla="*/ 2465407 w 6373704"/>
              <a:gd name="connsiteY7" fmla="*/ 4769158 h 9681952"/>
              <a:gd name="connsiteX8" fmla="*/ 2487214 w 6373704"/>
              <a:gd name="connsiteY8" fmla="*/ 4772581 h 9681952"/>
              <a:gd name="connsiteX9" fmla="*/ 2539983 w 6373704"/>
              <a:gd name="connsiteY9" fmla="*/ 4758161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56744 w 6373704"/>
              <a:gd name="connsiteY3" fmla="*/ 4770776 h 9681952"/>
              <a:gd name="connsiteX4" fmla="*/ 2441053 w 6373704"/>
              <a:gd name="connsiteY4" fmla="*/ 4761739 h 9681952"/>
              <a:gd name="connsiteX5" fmla="*/ 2448504 w 6373704"/>
              <a:gd name="connsiteY5" fmla="*/ 4774244 h 9681952"/>
              <a:gd name="connsiteX6" fmla="*/ 2444105 w 6373704"/>
              <a:gd name="connsiteY6" fmla="*/ 4771880 h 9681952"/>
              <a:gd name="connsiteX7" fmla="*/ 2465407 w 6373704"/>
              <a:gd name="connsiteY7" fmla="*/ 4769158 h 9681952"/>
              <a:gd name="connsiteX8" fmla="*/ 2487214 w 6373704"/>
              <a:gd name="connsiteY8" fmla="*/ 4772581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56744 w 6373704"/>
              <a:gd name="connsiteY3" fmla="*/ 4770776 h 9681952"/>
              <a:gd name="connsiteX4" fmla="*/ 2441053 w 6373704"/>
              <a:gd name="connsiteY4" fmla="*/ 4761739 h 9681952"/>
              <a:gd name="connsiteX5" fmla="*/ 2448504 w 6373704"/>
              <a:gd name="connsiteY5" fmla="*/ 4774244 h 9681952"/>
              <a:gd name="connsiteX6" fmla="*/ 2444105 w 6373704"/>
              <a:gd name="connsiteY6" fmla="*/ 4771880 h 9681952"/>
              <a:gd name="connsiteX7" fmla="*/ 2465407 w 6373704"/>
              <a:gd name="connsiteY7" fmla="*/ 4769158 h 9681952"/>
              <a:gd name="connsiteX8" fmla="*/ 2674195 w 6373704"/>
              <a:gd name="connsiteY8" fmla="*/ 4716316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56744 w 6373704"/>
              <a:gd name="connsiteY3" fmla="*/ 4770776 h 9681952"/>
              <a:gd name="connsiteX4" fmla="*/ 2441053 w 6373704"/>
              <a:gd name="connsiteY4" fmla="*/ 4761739 h 9681952"/>
              <a:gd name="connsiteX5" fmla="*/ 2448504 w 6373704"/>
              <a:gd name="connsiteY5" fmla="*/ 4774244 h 9681952"/>
              <a:gd name="connsiteX6" fmla="*/ 2444105 w 6373704"/>
              <a:gd name="connsiteY6" fmla="*/ 4771880 h 9681952"/>
              <a:gd name="connsiteX7" fmla="*/ 2665625 w 6373704"/>
              <a:gd name="connsiteY7" fmla="*/ 4723830 h 9681952"/>
              <a:gd name="connsiteX8" fmla="*/ 2674195 w 6373704"/>
              <a:gd name="connsiteY8" fmla="*/ 4716316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56744 w 6373704"/>
              <a:gd name="connsiteY3" fmla="*/ 4770776 h 9681952"/>
              <a:gd name="connsiteX4" fmla="*/ 2441053 w 6373704"/>
              <a:gd name="connsiteY4" fmla="*/ 4761739 h 9681952"/>
              <a:gd name="connsiteX5" fmla="*/ 2448504 w 6373704"/>
              <a:gd name="connsiteY5" fmla="*/ 4774244 h 9681952"/>
              <a:gd name="connsiteX6" fmla="*/ 2659599 w 6373704"/>
              <a:gd name="connsiteY6" fmla="*/ 4719468 h 9681952"/>
              <a:gd name="connsiteX7" fmla="*/ 2665625 w 6373704"/>
              <a:gd name="connsiteY7" fmla="*/ 4723830 h 9681952"/>
              <a:gd name="connsiteX8" fmla="*/ 2674195 w 6373704"/>
              <a:gd name="connsiteY8" fmla="*/ 4716316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56744 w 6373704"/>
              <a:gd name="connsiteY3" fmla="*/ 4770776 h 9681952"/>
              <a:gd name="connsiteX4" fmla="*/ 2441053 w 6373704"/>
              <a:gd name="connsiteY4" fmla="*/ 4761739 h 9681952"/>
              <a:gd name="connsiteX5" fmla="*/ 2448504 w 6373704"/>
              <a:gd name="connsiteY5" fmla="*/ 4774244 h 9681952"/>
              <a:gd name="connsiteX6" fmla="*/ 2659599 w 6373704"/>
              <a:gd name="connsiteY6" fmla="*/ 4719468 h 9681952"/>
              <a:gd name="connsiteX7" fmla="*/ 2665625 w 6373704"/>
              <a:gd name="connsiteY7" fmla="*/ 4723830 h 9681952"/>
              <a:gd name="connsiteX8" fmla="*/ 2674195 w 6373704"/>
              <a:gd name="connsiteY8" fmla="*/ 4716316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56744 w 6373704"/>
              <a:gd name="connsiteY3" fmla="*/ 4770776 h 9681952"/>
              <a:gd name="connsiteX4" fmla="*/ 2441053 w 6373704"/>
              <a:gd name="connsiteY4" fmla="*/ 4761739 h 9681952"/>
              <a:gd name="connsiteX5" fmla="*/ 2448504 w 6373704"/>
              <a:gd name="connsiteY5" fmla="*/ 4774244 h 9681952"/>
              <a:gd name="connsiteX6" fmla="*/ 2659599 w 6373704"/>
              <a:gd name="connsiteY6" fmla="*/ 4719468 h 9681952"/>
              <a:gd name="connsiteX7" fmla="*/ 2665625 w 6373704"/>
              <a:gd name="connsiteY7" fmla="*/ 4723830 h 9681952"/>
              <a:gd name="connsiteX8" fmla="*/ 2674195 w 6373704"/>
              <a:gd name="connsiteY8" fmla="*/ 4716316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68880 w 6373704"/>
              <a:gd name="connsiteY2" fmla="*/ 4789188 h 9681952"/>
              <a:gd name="connsiteX3" fmla="*/ 2456744 w 6373704"/>
              <a:gd name="connsiteY3" fmla="*/ 4770776 h 9681952"/>
              <a:gd name="connsiteX4" fmla="*/ 2441053 w 6373704"/>
              <a:gd name="connsiteY4" fmla="*/ 4761739 h 9681952"/>
              <a:gd name="connsiteX5" fmla="*/ 2448504 w 6373704"/>
              <a:gd name="connsiteY5" fmla="*/ 4774244 h 9681952"/>
              <a:gd name="connsiteX6" fmla="*/ 2659599 w 6373704"/>
              <a:gd name="connsiteY6" fmla="*/ 4719468 h 9681952"/>
              <a:gd name="connsiteX7" fmla="*/ 2665625 w 6373704"/>
              <a:gd name="connsiteY7" fmla="*/ 4723830 h 9681952"/>
              <a:gd name="connsiteX8" fmla="*/ 2674195 w 6373704"/>
              <a:gd name="connsiteY8" fmla="*/ 4716316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56744 w 6373704"/>
              <a:gd name="connsiteY3" fmla="*/ 4770776 h 9681952"/>
              <a:gd name="connsiteX4" fmla="*/ 2441053 w 6373704"/>
              <a:gd name="connsiteY4" fmla="*/ 4761739 h 9681952"/>
              <a:gd name="connsiteX5" fmla="*/ 2448504 w 6373704"/>
              <a:gd name="connsiteY5" fmla="*/ 4774244 h 9681952"/>
              <a:gd name="connsiteX6" fmla="*/ 2659599 w 6373704"/>
              <a:gd name="connsiteY6" fmla="*/ 4719468 h 9681952"/>
              <a:gd name="connsiteX7" fmla="*/ 2665625 w 6373704"/>
              <a:gd name="connsiteY7" fmla="*/ 4723830 h 9681952"/>
              <a:gd name="connsiteX8" fmla="*/ 2674195 w 6373704"/>
              <a:gd name="connsiteY8" fmla="*/ 4716316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56744 w 6373704"/>
              <a:gd name="connsiteY3" fmla="*/ 4770776 h 9681952"/>
              <a:gd name="connsiteX4" fmla="*/ 2441053 w 6373704"/>
              <a:gd name="connsiteY4" fmla="*/ 4761739 h 9681952"/>
              <a:gd name="connsiteX5" fmla="*/ 2448504 w 6373704"/>
              <a:gd name="connsiteY5" fmla="*/ 4774244 h 9681952"/>
              <a:gd name="connsiteX6" fmla="*/ 2659599 w 6373704"/>
              <a:gd name="connsiteY6" fmla="*/ 4719468 h 9681952"/>
              <a:gd name="connsiteX7" fmla="*/ 2665625 w 6373704"/>
              <a:gd name="connsiteY7" fmla="*/ 4723830 h 9681952"/>
              <a:gd name="connsiteX8" fmla="*/ 2674195 w 6373704"/>
              <a:gd name="connsiteY8" fmla="*/ 4716316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56744 w 6373704"/>
              <a:gd name="connsiteY3" fmla="*/ 4770776 h 9681952"/>
              <a:gd name="connsiteX4" fmla="*/ 2441053 w 6373704"/>
              <a:gd name="connsiteY4" fmla="*/ 4761739 h 9681952"/>
              <a:gd name="connsiteX5" fmla="*/ 2448746 w 6373704"/>
              <a:gd name="connsiteY5" fmla="*/ 4791578 h 9681952"/>
              <a:gd name="connsiteX6" fmla="*/ 2659599 w 6373704"/>
              <a:gd name="connsiteY6" fmla="*/ 4719468 h 9681952"/>
              <a:gd name="connsiteX7" fmla="*/ 2665625 w 6373704"/>
              <a:gd name="connsiteY7" fmla="*/ 4723830 h 9681952"/>
              <a:gd name="connsiteX8" fmla="*/ 2674195 w 6373704"/>
              <a:gd name="connsiteY8" fmla="*/ 4716316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56744 w 6373704"/>
              <a:gd name="connsiteY3" fmla="*/ 4770776 h 9681952"/>
              <a:gd name="connsiteX4" fmla="*/ 2422365 w 6373704"/>
              <a:gd name="connsiteY4" fmla="*/ 4782283 h 9681952"/>
              <a:gd name="connsiteX5" fmla="*/ 2448746 w 6373704"/>
              <a:gd name="connsiteY5" fmla="*/ 4791578 h 9681952"/>
              <a:gd name="connsiteX6" fmla="*/ 2659599 w 6373704"/>
              <a:gd name="connsiteY6" fmla="*/ 4719468 h 9681952"/>
              <a:gd name="connsiteX7" fmla="*/ 2665625 w 6373704"/>
              <a:gd name="connsiteY7" fmla="*/ 4723830 h 9681952"/>
              <a:gd name="connsiteX8" fmla="*/ 2674195 w 6373704"/>
              <a:gd name="connsiteY8" fmla="*/ 4716316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35778 w 6373704"/>
              <a:gd name="connsiteY3" fmla="*/ 4792005 h 9681952"/>
              <a:gd name="connsiteX4" fmla="*/ 2422365 w 6373704"/>
              <a:gd name="connsiteY4" fmla="*/ 4782283 h 9681952"/>
              <a:gd name="connsiteX5" fmla="*/ 2448746 w 6373704"/>
              <a:gd name="connsiteY5" fmla="*/ 4791578 h 9681952"/>
              <a:gd name="connsiteX6" fmla="*/ 2659599 w 6373704"/>
              <a:gd name="connsiteY6" fmla="*/ 4719468 h 9681952"/>
              <a:gd name="connsiteX7" fmla="*/ 2665625 w 6373704"/>
              <a:gd name="connsiteY7" fmla="*/ 4723830 h 9681952"/>
              <a:gd name="connsiteX8" fmla="*/ 2674195 w 6373704"/>
              <a:gd name="connsiteY8" fmla="*/ 4716316 h 9681952"/>
              <a:gd name="connsiteX9" fmla="*/ 2668363 w 6373704"/>
              <a:gd name="connsiteY9" fmla="*/ 4722016 h 9681952"/>
              <a:gd name="connsiteX10" fmla="*/ 2674850 w 6373704"/>
              <a:gd name="connsiteY10" fmla="*/ 4711662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35778 w 6373704"/>
              <a:gd name="connsiteY3" fmla="*/ 4792005 h 9681952"/>
              <a:gd name="connsiteX4" fmla="*/ 2422365 w 6373704"/>
              <a:gd name="connsiteY4" fmla="*/ 4782283 h 9681952"/>
              <a:gd name="connsiteX5" fmla="*/ 2448746 w 6373704"/>
              <a:gd name="connsiteY5" fmla="*/ 4791578 h 9681952"/>
              <a:gd name="connsiteX6" fmla="*/ 2400889 w 6373704"/>
              <a:gd name="connsiteY6" fmla="*/ 4800017 h 9681952"/>
              <a:gd name="connsiteX7" fmla="*/ 2659599 w 6373704"/>
              <a:gd name="connsiteY7" fmla="*/ 4719468 h 9681952"/>
              <a:gd name="connsiteX8" fmla="*/ 2665625 w 6373704"/>
              <a:gd name="connsiteY8" fmla="*/ 4723830 h 9681952"/>
              <a:gd name="connsiteX9" fmla="*/ 2674195 w 6373704"/>
              <a:gd name="connsiteY9" fmla="*/ 4716316 h 9681952"/>
              <a:gd name="connsiteX10" fmla="*/ 2668363 w 6373704"/>
              <a:gd name="connsiteY10" fmla="*/ 4722016 h 9681952"/>
              <a:gd name="connsiteX11" fmla="*/ 2674850 w 6373704"/>
              <a:gd name="connsiteY11" fmla="*/ 4711662 h 9681952"/>
              <a:gd name="connsiteX12" fmla="*/ 2752441 w 6373704"/>
              <a:gd name="connsiteY12" fmla="*/ 4694227 h 9681952"/>
              <a:gd name="connsiteX13" fmla="*/ 3400324 w 6373704"/>
              <a:gd name="connsiteY13" fmla="*/ 4501758 h 9681952"/>
              <a:gd name="connsiteX14" fmla="*/ 4501399 w 6373704"/>
              <a:gd name="connsiteY14" fmla="*/ 4169399 h 9681952"/>
              <a:gd name="connsiteX15" fmla="*/ 4886261 w 6373704"/>
              <a:gd name="connsiteY15" fmla="*/ 4044333 h 9681952"/>
              <a:gd name="connsiteX16" fmla="*/ 5067167 w 6373704"/>
              <a:gd name="connsiteY16" fmla="*/ 4793444 h 9681952"/>
              <a:gd name="connsiteX17" fmla="*/ 5177788 w 6373704"/>
              <a:gd name="connsiteY17" fmla="*/ 6152723 h 9681952"/>
              <a:gd name="connsiteX18" fmla="*/ 5104299 w 6373704"/>
              <a:gd name="connsiteY18" fmla="*/ 7726554 h 9681952"/>
              <a:gd name="connsiteX19" fmla="*/ 5662266 w 6373704"/>
              <a:gd name="connsiteY19" fmla="*/ 9448564 h 9681952"/>
              <a:gd name="connsiteX20" fmla="*/ 6373704 w 6373704"/>
              <a:gd name="connsiteY20" fmla="*/ 9234481 h 9681952"/>
              <a:gd name="connsiteX21" fmla="*/ 5623446 w 6373704"/>
              <a:gd name="connsiteY21" fmla="*/ 3853445 h 9681952"/>
              <a:gd name="connsiteX22" fmla="*/ 4913100 w 6373704"/>
              <a:gd name="connsiteY22" fmla="*/ 2760902 h 9681952"/>
              <a:gd name="connsiteX23" fmla="*/ 583903 w 6373704"/>
              <a:gd name="connsiteY23" fmla="*/ 0 h 9681952"/>
              <a:gd name="connsiteX24" fmla="*/ 534161 w 6373704"/>
              <a:gd name="connsiteY24"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29381 w 6373704"/>
              <a:gd name="connsiteY3" fmla="*/ 4779010 h 9681952"/>
              <a:gd name="connsiteX4" fmla="*/ 2435778 w 6373704"/>
              <a:gd name="connsiteY4" fmla="*/ 4792005 h 9681952"/>
              <a:gd name="connsiteX5" fmla="*/ 2422365 w 6373704"/>
              <a:gd name="connsiteY5" fmla="*/ 4782283 h 9681952"/>
              <a:gd name="connsiteX6" fmla="*/ 2448746 w 6373704"/>
              <a:gd name="connsiteY6" fmla="*/ 4791578 h 9681952"/>
              <a:gd name="connsiteX7" fmla="*/ 2400889 w 6373704"/>
              <a:gd name="connsiteY7" fmla="*/ 4800017 h 9681952"/>
              <a:gd name="connsiteX8" fmla="*/ 2659599 w 6373704"/>
              <a:gd name="connsiteY8" fmla="*/ 4719468 h 9681952"/>
              <a:gd name="connsiteX9" fmla="*/ 2665625 w 6373704"/>
              <a:gd name="connsiteY9" fmla="*/ 4723830 h 9681952"/>
              <a:gd name="connsiteX10" fmla="*/ 2674195 w 6373704"/>
              <a:gd name="connsiteY10" fmla="*/ 4716316 h 9681952"/>
              <a:gd name="connsiteX11" fmla="*/ 2668363 w 6373704"/>
              <a:gd name="connsiteY11" fmla="*/ 4722016 h 9681952"/>
              <a:gd name="connsiteX12" fmla="*/ 2674850 w 6373704"/>
              <a:gd name="connsiteY12" fmla="*/ 4711662 h 9681952"/>
              <a:gd name="connsiteX13" fmla="*/ 2752441 w 6373704"/>
              <a:gd name="connsiteY13" fmla="*/ 4694227 h 9681952"/>
              <a:gd name="connsiteX14" fmla="*/ 3400324 w 6373704"/>
              <a:gd name="connsiteY14" fmla="*/ 4501758 h 9681952"/>
              <a:gd name="connsiteX15" fmla="*/ 4501399 w 6373704"/>
              <a:gd name="connsiteY15" fmla="*/ 4169399 h 9681952"/>
              <a:gd name="connsiteX16" fmla="*/ 4886261 w 6373704"/>
              <a:gd name="connsiteY16" fmla="*/ 4044333 h 9681952"/>
              <a:gd name="connsiteX17" fmla="*/ 5067167 w 6373704"/>
              <a:gd name="connsiteY17" fmla="*/ 4793444 h 9681952"/>
              <a:gd name="connsiteX18" fmla="*/ 5177788 w 6373704"/>
              <a:gd name="connsiteY18" fmla="*/ 6152723 h 9681952"/>
              <a:gd name="connsiteX19" fmla="*/ 5104299 w 6373704"/>
              <a:gd name="connsiteY19" fmla="*/ 7726554 h 9681952"/>
              <a:gd name="connsiteX20" fmla="*/ 5662266 w 6373704"/>
              <a:gd name="connsiteY20" fmla="*/ 9448564 h 9681952"/>
              <a:gd name="connsiteX21" fmla="*/ 6373704 w 6373704"/>
              <a:gd name="connsiteY21" fmla="*/ 9234481 h 9681952"/>
              <a:gd name="connsiteX22" fmla="*/ 5623446 w 6373704"/>
              <a:gd name="connsiteY22" fmla="*/ 3853445 h 9681952"/>
              <a:gd name="connsiteX23" fmla="*/ 4913100 w 6373704"/>
              <a:gd name="connsiteY23" fmla="*/ 2760902 h 9681952"/>
              <a:gd name="connsiteX24" fmla="*/ 583903 w 6373704"/>
              <a:gd name="connsiteY24" fmla="*/ 0 h 9681952"/>
              <a:gd name="connsiteX25" fmla="*/ 534161 w 6373704"/>
              <a:gd name="connsiteY25"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29381 w 6373704"/>
              <a:gd name="connsiteY3" fmla="*/ 4779010 h 9681952"/>
              <a:gd name="connsiteX4" fmla="*/ 2435778 w 6373704"/>
              <a:gd name="connsiteY4" fmla="*/ 4792005 h 9681952"/>
              <a:gd name="connsiteX5" fmla="*/ 2422365 w 6373704"/>
              <a:gd name="connsiteY5" fmla="*/ 4782283 h 9681952"/>
              <a:gd name="connsiteX6" fmla="*/ 2448746 w 6373704"/>
              <a:gd name="connsiteY6" fmla="*/ 4791578 h 9681952"/>
              <a:gd name="connsiteX7" fmla="*/ 2400889 w 6373704"/>
              <a:gd name="connsiteY7" fmla="*/ 4800017 h 9681952"/>
              <a:gd name="connsiteX8" fmla="*/ 2659599 w 6373704"/>
              <a:gd name="connsiteY8" fmla="*/ 4719468 h 9681952"/>
              <a:gd name="connsiteX9" fmla="*/ 2665625 w 6373704"/>
              <a:gd name="connsiteY9" fmla="*/ 4723830 h 9681952"/>
              <a:gd name="connsiteX10" fmla="*/ 2674195 w 6373704"/>
              <a:gd name="connsiteY10" fmla="*/ 4716316 h 9681952"/>
              <a:gd name="connsiteX11" fmla="*/ 2668363 w 6373704"/>
              <a:gd name="connsiteY11" fmla="*/ 4722016 h 9681952"/>
              <a:gd name="connsiteX12" fmla="*/ 2752441 w 6373704"/>
              <a:gd name="connsiteY12" fmla="*/ 4694227 h 9681952"/>
              <a:gd name="connsiteX13" fmla="*/ 3400324 w 6373704"/>
              <a:gd name="connsiteY13" fmla="*/ 4501758 h 9681952"/>
              <a:gd name="connsiteX14" fmla="*/ 4501399 w 6373704"/>
              <a:gd name="connsiteY14" fmla="*/ 4169399 h 9681952"/>
              <a:gd name="connsiteX15" fmla="*/ 4886261 w 6373704"/>
              <a:gd name="connsiteY15" fmla="*/ 4044333 h 9681952"/>
              <a:gd name="connsiteX16" fmla="*/ 5067167 w 6373704"/>
              <a:gd name="connsiteY16" fmla="*/ 4793444 h 9681952"/>
              <a:gd name="connsiteX17" fmla="*/ 5177788 w 6373704"/>
              <a:gd name="connsiteY17" fmla="*/ 6152723 h 9681952"/>
              <a:gd name="connsiteX18" fmla="*/ 5104299 w 6373704"/>
              <a:gd name="connsiteY18" fmla="*/ 7726554 h 9681952"/>
              <a:gd name="connsiteX19" fmla="*/ 5662266 w 6373704"/>
              <a:gd name="connsiteY19" fmla="*/ 9448564 h 9681952"/>
              <a:gd name="connsiteX20" fmla="*/ 6373704 w 6373704"/>
              <a:gd name="connsiteY20" fmla="*/ 9234481 h 9681952"/>
              <a:gd name="connsiteX21" fmla="*/ 5623446 w 6373704"/>
              <a:gd name="connsiteY21" fmla="*/ 3853445 h 9681952"/>
              <a:gd name="connsiteX22" fmla="*/ 4913100 w 6373704"/>
              <a:gd name="connsiteY22" fmla="*/ 2760902 h 9681952"/>
              <a:gd name="connsiteX23" fmla="*/ 583903 w 6373704"/>
              <a:gd name="connsiteY23" fmla="*/ 0 h 9681952"/>
              <a:gd name="connsiteX24" fmla="*/ 534161 w 6373704"/>
              <a:gd name="connsiteY24"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29381 w 6373704"/>
              <a:gd name="connsiteY3" fmla="*/ 4779010 h 9681952"/>
              <a:gd name="connsiteX4" fmla="*/ 2435778 w 6373704"/>
              <a:gd name="connsiteY4" fmla="*/ 4792005 h 9681952"/>
              <a:gd name="connsiteX5" fmla="*/ 2422365 w 6373704"/>
              <a:gd name="connsiteY5" fmla="*/ 4782283 h 9681952"/>
              <a:gd name="connsiteX6" fmla="*/ 2448746 w 6373704"/>
              <a:gd name="connsiteY6" fmla="*/ 4791578 h 9681952"/>
              <a:gd name="connsiteX7" fmla="*/ 2400889 w 6373704"/>
              <a:gd name="connsiteY7" fmla="*/ 4800017 h 9681952"/>
              <a:gd name="connsiteX8" fmla="*/ 2659599 w 6373704"/>
              <a:gd name="connsiteY8" fmla="*/ 4719468 h 9681952"/>
              <a:gd name="connsiteX9" fmla="*/ 2665625 w 6373704"/>
              <a:gd name="connsiteY9" fmla="*/ 4723830 h 9681952"/>
              <a:gd name="connsiteX10" fmla="*/ 2674195 w 6373704"/>
              <a:gd name="connsiteY10" fmla="*/ 4716316 h 9681952"/>
              <a:gd name="connsiteX11" fmla="*/ 2752441 w 6373704"/>
              <a:gd name="connsiteY11" fmla="*/ 4694227 h 9681952"/>
              <a:gd name="connsiteX12" fmla="*/ 3400324 w 6373704"/>
              <a:gd name="connsiteY12" fmla="*/ 4501758 h 9681952"/>
              <a:gd name="connsiteX13" fmla="*/ 4501399 w 6373704"/>
              <a:gd name="connsiteY13" fmla="*/ 4169399 h 9681952"/>
              <a:gd name="connsiteX14" fmla="*/ 4886261 w 6373704"/>
              <a:gd name="connsiteY14" fmla="*/ 4044333 h 9681952"/>
              <a:gd name="connsiteX15" fmla="*/ 5067167 w 6373704"/>
              <a:gd name="connsiteY15" fmla="*/ 4793444 h 9681952"/>
              <a:gd name="connsiteX16" fmla="*/ 5177788 w 6373704"/>
              <a:gd name="connsiteY16" fmla="*/ 6152723 h 9681952"/>
              <a:gd name="connsiteX17" fmla="*/ 5104299 w 6373704"/>
              <a:gd name="connsiteY17" fmla="*/ 7726554 h 9681952"/>
              <a:gd name="connsiteX18" fmla="*/ 5662266 w 6373704"/>
              <a:gd name="connsiteY18" fmla="*/ 9448564 h 9681952"/>
              <a:gd name="connsiteX19" fmla="*/ 6373704 w 6373704"/>
              <a:gd name="connsiteY19" fmla="*/ 9234481 h 9681952"/>
              <a:gd name="connsiteX20" fmla="*/ 5623446 w 6373704"/>
              <a:gd name="connsiteY20" fmla="*/ 3853445 h 9681952"/>
              <a:gd name="connsiteX21" fmla="*/ 4913100 w 6373704"/>
              <a:gd name="connsiteY21" fmla="*/ 2760902 h 9681952"/>
              <a:gd name="connsiteX22" fmla="*/ 583903 w 6373704"/>
              <a:gd name="connsiteY22" fmla="*/ 0 h 9681952"/>
              <a:gd name="connsiteX23" fmla="*/ 534161 w 6373704"/>
              <a:gd name="connsiteY23"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29381 w 6373704"/>
              <a:gd name="connsiteY3" fmla="*/ 4779010 h 9681952"/>
              <a:gd name="connsiteX4" fmla="*/ 2435778 w 6373704"/>
              <a:gd name="connsiteY4" fmla="*/ 4792005 h 9681952"/>
              <a:gd name="connsiteX5" fmla="*/ 2422365 w 6373704"/>
              <a:gd name="connsiteY5" fmla="*/ 4782283 h 9681952"/>
              <a:gd name="connsiteX6" fmla="*/ 2448746 w 6373704"/>
              <a:gd name="connsiteY6" fmla="*/ 4791578 h 9681952"/>
              <a:gd name="connsiteX7" fmla="*/ 2400889 w 6373704"/>
              <a:gd name="connsiteY7" fmla="*/ 4800017 h 9681952"/>
              <a:gd name="connsiteX8" fmla="*/ 2659599 w 6373704"/>
              <a:gd name="connsiteY8" fmla="*/ 4719468 h 9681952"/>
              <a:gd name="connsiteX9" fmla="*/ 2665625 w 6373704"/>
              <a:gd name="connsiteY9" fmla="*/ 4723830 h 9681952"/>
              <a:gd name="connsiteX10" fmla="*/ 2752441 w 6373704"/>
              <a:gd name="connsiteY10" fmla="*/ 4694227 h 9681952"/>
              <a:gd name="connsiteX11" fmla="*/ 3400324 w 6373704"/>
              <a:gd name="connsiteY11" fmla="*/ 4501758 h 9681952"/>
              <a:gd name="connsiteX12" fmla="*/ 4501399 w 6373704"/>
              <a:gd name="connsiteY12" fmla="*/ 4169399 h 9681952"/>
              <a:gd name="connsiteX13" fmla="*/ 4886261 w 6373704"/>
              <a:gd name="connsiteY13" fmla="*/ 4044333 h 9681952"/>
              <a:gd name="connsiteX14" fmla="*/ 5067167 w 6373704"/>
              <a:gd name="connsiteY14" fmla="*/ 4793444 h 9681952"/>
              <a:gd name="connsiteX15" fmla="*/ 5177788 w 6373704"/>
              <a:gd name="connsiteY15" fmla="*/ 6152723 h 9681952"/>
              <a:gd name="connsiteX16" fmla="*/ 5104299 w 6373704"/>
              <a:gd name="connsiteY16" fmla="*/ 7726554 h 9681952"/>
              <a:gd name="connsiteX17" fmla="*/ 5662266 w 6373704"/>
              <a:gd name="connsiteY17" fmla="*/ 9448564 h 9681952"/>
              <a:gd name="connsiteX18" fmla="*/ 6373704 w 6373704"/>
              <a:gd name="connsiteY18" fmla="*/ 9234481 h 9681952"/>
              <a:gd name="connsiteX19" fmla="*/ 5623446 w 6373704"/>
              <a:gd name="connsiteY19" fmla="*/ 3853445 h 9681952"/>
              <a:gd name="connsiteX20" fmla="*/ 4913100 w 6373704"/>
              <a:gd name="connsiteY20" fmla="*/ 2760902 h 9681952"/>
              <a:gd name="connsiteX21" fmla="*/ 583903 w 6373704"/>
              <a:gd name="connsiteY21" fmla="*/ 0 h 9681952"/>
              <a:gd name="connsiteX22" fmla="*/ 534161 w 6373704"/>
              <a:gd name="connsiteY22"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29381 w 6373704"/>
              <a:gd name="connsiteY3" fmla="*/ 4779010 h 9681952"/>
              <a:gd name="connsiteX4" fmla="*/ 2435778 w 6373704"/>
              <a:gd name="connsiteY4" fmla="*/ 4792005 h 9681952"/>
              <a:gd name="connsiteX5" fmla="*/ 2422365 w 6373704"/>
              <a:gd name="connsiteY5" fmla="*/ 4782283 h 9681952"/>
              <a:gd name="connsiteX6" fmla="*/ 2448746 w 6373704"/>
              <a:gd name="connsiteY6" fmla="*/ 4791578 h 9681952"/>
              <a:gd name="connsiteX7" fmla="*/ 2400889 w 6373704"/>
              <a:gd name="connsiteY7" fmla="*/ 4800017 h 9681952"/>
              <a:gd name="connsiteX8" fmla="*/ 2659599 w 6373704"/>
              <a:gd name="connsiteY8" fmla="*/ 4719468 h 9681952"/>
              <a:gd name="connsiteX9" fmla="*/ 2752441 w 6373704"/>
              <a:gd name="connsiteY9" fmla="*/ 4694227 h 9681952"/>
              <a:gd name="connsiteX10" fmla="*/ 3400324 w 6373704"/>
              <a:gd name="connsiteY10" fmla="*/ 4501758 h 9681952"/>
              <a:gd name="connsiteX11" fmla="*/ 4501399 w 6373704"/>
              <a:gd name="connsiteY11" fmla="*/ 4169399 h 9681952"/>
              <a:gd name="connsiteX12" fmla="*/ 4886261 w 6373704"/>
              <a:gd name="connsiteY12" fmla="*/ 4044333 h 9681952"/>
              <a:gd name="connsiteX13" fmla="*/ 5067167 w 6373704"/>
              <a:gd name="connsiteY13" fmla="*/ 4793444 h 9681952"/>
              <a:gd name="connsiteX14" fmla="*/ 5177788 w 6373704"/>
              <a:gd name="connsiteY14" fmla="*/ 6152723 h 9681952"/>
              <a:gd name="connsiteX15" fmla="*/ 5104299 w 6373704"/>
              <a:gd name="connsiteY15" fmla="*/ 7726554 h 9681952"/>
              <a:gd name="connsiteX16" fmla="*/ 5662266 w 6373704"/>
              <a:gd name="connsiteY16" fmla="*/ 9448564 h 9681952"/>
              <a:gd name="connsiteX17" fmla="*/ 6373704 w 6373704"/>
              <a:gd name="connsiteY17" fmla="*/ 9234481 h 9681952"/>
              <a:gd name="connsiteX18" fmla="*/ 5623446 w 6373704"/>
              <a:gd name="connsiteY18" fmla="*/ 3853445 h 9681952"/>
              <a:gd name="connsiteX19" fmla="*/ 4913100 w 6373704"/>
              <a:gd name="connsiteY19" fmla="*/ 2760902 h 9681952"/>
              <a:gd name="connsiteX20" fmla="*/ 583903 w 6373704"/>
              <a:gd name="connsiteY20" fmla="*/ 0 h 9681952"/>
              <a:gd name="connsiteX21" fmla="*/ 534161 w 6373704"/>
              <a:gd name="connsiteY21"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29381 w 6373704"/>
              <a:gd name="connsiteY3" fmla="*/ 4779010 h 9681952"/>
              <a:gd name="connsiteX4" fmla="*/ 2435778 w 6373704"/>
              <a:gd name="connsiteY4" fmla="*/ 4792005 h 9681952"/>
              <a:gd name="connsiteX5" fmla="*/ 2422365 w 6373704"/>
              <a:gd name="connsiteY5" fmla="*/ 4782283 h 9681952"/>
              <a:gd name="connsiteX6" fmla="*/ 2448746 w 6373704"/>
              <a:gd name="connsiteY6" fmla="*/ 4791578 h 9681952"/>
              <a:gd name="connsiteX7" fmla="*/ 2400889 w 6373704"/>
              <a:gd name="connsiteY7" fmla="*/ 4800017 h 9681952"/>
              <a:gd name="connsiteX8" fmla="*/ 2752441 w 6373704"/>
              <a:gd name="connsiteY8" fmla="*/ 4694227 h 9681952"/>
              <a:gd name="connsiteX9" fmla="*/ 3400324 w 6373704"/>
              <a:gd name="connsiteY9" fmla="*/ 4501758 h 9681952"/>
              <a:gd name="connsiteX10" fmla="*/ 4501399 w 6373704"/>
              <a:gd name="connsiteY10" fmla="*/ 4169399 h 9681952"/>
              <a:gd name="connsiteX11" fmla="*/ 4886261 w 6373704"/>
              <a:gd name="connsiteY11" fmla="*/ 4044333 h 9681952"/>
              <a:gd name="connsiteX12" fmla="*/ 5067167 w 6373704"/>
              <a:gd name="connsiteY12" fmla="*/ 4793444 h 9681952"/>
              <a:gd name="connsiteX13" fmla="*/ 5177788 w 6373704"/>
              <a:gd name="connsiteY13" fmla="*/ 6152723 h 9681952"/>
              <a:gd name="connsiteX14" fmla="*/ 5104299 w 6373704"/>
              <a:gd name="connsiteY14" fmla="*/ 7726554 h 9681952"/>
              <a:gd name="connsiteX15" fmla="*/ 5662266 w 6373704"/>
              <a:gd name="connsiteY15" fmla="*/ 9448564 h 9681952"/>
              <a:gd name="connsiteX16" fmla="*/ 6373704 w 6373704"/>
              <a:gd name="connsiteY16" fmla="*/ 9234481 h 9681952"/>
              <a:gd name="connsiteX17" fmla="*/ 5623446 w 6373704"/>
              <a:gd name="connsiteY17" fmla="*/ 3853445 h 9681952"/>
              <a:gd name="connsiteX18" fmla="*/ 4913100 w 6373704"/>
              <a:gd name="connsiteY18" fmla="*/ 2760902 h 9681952"/>
              <a:gd name="connsiteX19" fmla="*/ 583903 w 6373704"/>
              <a:gd name="connsiteY19" fmla="*/ 0 h 9681952"/>
              <a:gd name="connsiteX20" fmla="*/ 534161 w 6373704"/>
              <a:gd name="connsiteY20"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29381 w 6373704"/>
              <a:gd name="connsiteY3" fmla="*/ 4779010 h 9681952"/>
              <a:gd name="connsiteX4" fmla="*/ 2435778 w 6373704"/>
              <a:gd name="connsiteY4" fmla="*/ 4792005 h 9681952"/>
              <a:gd name="connsiteX5" fmla="*/ 2422365 w 6373704"/>
              <a:gd name="connsiteY5" fmla="*/ 4782283 h 9681952"/>
              <a:gd name="connsiteX6" fmla="*/ 2400889 w 6373704"/>
              <a:gd name="connsiteY6" fmla="*/ 4800017 h 9681952"/>
              <a:gd name="connsiteX7" fmla="*/ 2752441 w 6373704"/>
              <a:gd name="connsiteY7" fmla="*/ 4694227 h 9681952"/>
              <a:gd name="connsiteX8" fmla="*/ 3400324 w 6373704"/>
              <a:gd name="connsiteY8" fmla="*/ 4501758 h 9681952"/>
              <a:gd name="connsiteX9" fmla="*/ 4501399 w 6373704"/>
              <a:gd name="connsiteY9" fmla="*/ 4169399 h 9681952"/>
              <a:gd name="connsiteX10" fmla="*/ 4886261 w 6373704"/>
              <a:gd name="connsiteY10" fmla="*/ 4044333 h 9681952"/>
              <a:gd name="connsiteX11" fmla="*/ 5067167 w 6373704"/>
              <a:gd name="connsiteY11" fmla="*/ 4793444 h 9681952"/>
              <a:gd name="connsiteX12" fmla="*/ 5177788 w 6373704"/>
              <a:gd name="connsiteY12" fmla="*/ 6152723 h 9681952"/>
              <a:gd name="connsiteX13" fmla="*/ 5104299 w 6373704"/>
              <a:gd name="connsiteY13" fmla="*/ 7726554 h 9681952"/>
              <a:gd name="connsiteX14" fmla="*/ 5662266 w 6373704"/>
              <a:gd name="connsiteY14" fmla="*/ 9448564 h 9681952"/>
              <a:gd name="connsiteX15" fmla="*/ 6373704 w 6373704"/>
              <a:gd name="connsiteY15" fmla="*/ 9234481 h 9681952"/>
              <a:gd name="connsiteX16" fmla="*/ 5623446 w 6373704"/>
              <a:gd name="connsiteY16" fmla="*/ 3853445 h 9681952"/>
              <a:gd name="connsiteX17" fmla="*/ 4913100 w 6373704"/>
              <a:gd name="connsiteY17" fmla="*/ 2760902 h 9681952"/>
              <a:gd name="connsiteX18" fmla="*/ 583903 w 6373704"/>
              <a:gd name="connsiteY18" fmla="*/ 0 h 9681952"/>
              <a:gd name="connsiteX19" fmla="*/ 534161 w 6373704"/>
              <a:gd name="connsiteY19"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29381 w 6373704"/>
              <a:gd name="connsiteY3" fmla="*/ 4779010 h 9681952"/>
              <a:gd name="connsiteX4" fmla="*/ 2435778 w 6373704"/>
              <a:gd name="connsiteY4" fmla="*/ 4792005 h 9681952"/>
              <a:gd name="connsiteX5" fmla="*/ 2400889 w 6373704"/>
              <a:gd name="connsiteY5" fmla="*/ 4800017 h 9681952"/>
              <a:gd name="connsiteX6" fmla="*/ 2752441 w 6373704"/>
              <a:gd name="connsiteY6" fmla="*/ 4694227 h 9681952"/>
              <a:gd name="connsiteX7" fmla="*/ 3400324 w 6373704"/>
              <a:gd name="connsiteY7" fmla="*/ 4501758 h 9681952"/>
              <a:gd name="connsiteX8" fmla="*/ 4501399 w 6373704"/>
              <a:gd name="connsiteY8" fmla="*/ 4169399 h 9681952"/>
              <a:gd name="connsiteX9" fmla="*/ 4886261 w 6373704"/>
              <a:gd name="connsiteY9" fmla="*/ 4044333 h 9681952"/>
              <a:gd name="connsiteX10" fmla="*/ 5067167 w 6373704"/>
              <a:gd name="connsiteY10" fmla="*/ 4793444 h 9681952"/>
              <a:gd name="connsiteX11" fmla="*/ 5177788 w 6373704"/>
              <a:gd name="connsiteY11" fmla="*/ 6152723 h 9681952"/>
              <a:gd name="connsiteX12" fmla="*/ 5104299 w 6373704"/>
              <a:gd name="connsiteY12" fmla="*/ 7726554 h 9681952"/>
              <a:gd name="connsiteX13" fmla="*/ 5662266 w 6373704"/>
              <a:gd name="connsiteY13" fmla="*/ 9448564 h 9681952"/>
              <a:gd name="connsiteX14" fmla="*/ 6373704 w 6373704"/>
              <a:gd name="connsiteY14" fmla="*/ 9234481 h 9681952"/>
              <a:gd name="connsiteX15" fmla="*/ 5623446 w 6373704"/>
              <a:gd name="connsiteY15" fmla="*/ 3853445 h 9681952"/>
              <a:gd name="connsiteX16" fmla="*/ 4913100 w 6373704"/>
              <a:gd name="connsiteY16" fmla="*/ 2760902 h 9681952"/>
              <a:gd name="connsiteX17" fmla="*/ 583903 w 6373704"/>
              <a:gd name="connsiteY17" fmla="*/ 0 h 9681952"/>
              <a:gd name="connsiteX18" fmla="*/ 534161 w 6373704"/>
              <a:gd name="connsiteY18"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29381 w 6373704"/>
              <a:gd name="connsiteY3" fmla="*/ 4779010 h 9681952"/>
              <a:gd name="connsiteX4" fmla="*/ 2435778 w 6373704"/>
              <a:gd name="connsiteY4" fmla="*/ 4792005 h 9681952"/>
              <a:gd name="connsiteX5" fmla="*/ 2752441 w 6373704"/>
              <a:gd name="connsiteY5" fmla="*/ 4694227 h 9681952"/>
              <a:gd name="connsiteX6" fmla="*/ 3400324 w 6373704"/>
              <a:gd name="connsiteY6" fmla="*/ 4501758 h 9681952"/>
              <a:gd name="connsiteX7" fmla="*/ 4501399 w 6373704"/>
              <a:gd name="connsiteY7" fmla="*/ 4169399 h 9681952"/>
              <a:gd name="connsiteX8" fmla="*/ 4886261 w 6373704"/>
              <a:gd name="connsiteY8" fmla="*/ 4044333 h 9681952"/>
              <a:gd name="connsiteX9" fmla="*/ 5067167 w 6373704"/>
              <a:gd name="connsiteY9" fmla="*/ 4793444 h 9681952"/>
              <a:gd name="connsiteX10" fmla="*/ 5177788 w 6373704"/>
              <a:gd name="connsiteY10" fmla="*/ 6152723 h 9681952"/>
              <a:gd name="connsiteX11" fmla="*/ 5104299 w 6373704"/>
              <a:gd name="connsiteY11" fmla="*/ 7726554 h 9681952"/>
              <a:gd name="connsiteX12" fmla="*/ 5662266 w 6373704"/>
              <a:gd name="connsiteY12" fmla="*/ 9448564 h 9681952"/>
              <a:gd name="connsiteX13" fmla="*/ 6373704 w 6373704"/>
              <a:gd name="connsiteY13" fmla="*/ 9234481 h 9681952"/>
              <a:gd name="connsiteX14" fmla="*/ 5623446 w 6373704"/>
              <a:gd name="connsiteY14" fmla="*/ 3853445 h 9681952"/>
              <a:gd name="connsiteX15" fmla="*/ 4913100 w 6373704"/>
              <a:gd name="connsiteY15" fmla="*/ 2760902 h 9681952"/>
              <a:gd name="connsiteX16" fmla="*/ 583903 w 6373704"/>
              <a:gd name="connsiteY16" fmla="*/ 0 h 9681952"/>
              <a:gd name="connsiteX17" fmla="*/ 534161 w 6373704"/>
              <a:gd name="connsiteY17"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29381 w 6373704"/>
              <a:gd name="connsiteY3" fmla="*/ 4779010 h 9681952"/>
              <a:gd name="connsiteX4" fmla="*/ 2752441 w 6373704"/>
              <a:gd name="connsiteY4" fmla="*/ 4694227 h 9681952"/>
              <a:gd name="connsiteX5" fmla="*/ 3400324 w 6373704"/>
              <a:gd name="connsiteY5" fmla="*/ 4501758 h 9681952"/>
              <a:gd name="connsiteX6" fmla="*/ 4501399 w 6373704"/>
              <a:gd name="connsiteY6" fmla="*/ 4169399 h 9681952"/>
              <a:gd name="connsiteX7" fmla="*/ 4886261 w 6373704"/>
              <a:gd name="connsiteY7" fmla="*/ 4044333 h 9681952"/>
              <a:gd name="connsiteX8" fmla="*/ 5067167 w 6373704"/>
              <a:gd name="connsiteY8" fmla="*/ 4793444 h 9681952"/>
              <a:gd name="connsiteX9" fmla="*/ 5177788 w 6373704"/>
              <a:gd name="connsiteY9" fmla="*/ 6152723 h 9681952"/>
              <a:gd name="connsiteX10" fmla="*/ 5104299 w 6373704"/>
              <a:gd name="connsiteY10" fmla="*/ 7726554 h 9681952"/>
              <a:gd name="connsiteX11" fmla="*/ 5662266 w 6373704"/>
              <a:gd name="connsiteY11" fmla="*/ 9448564 h 9681952"/>
              <a:gd name="connsiteX12" fmla="*/ 6373704 w 6373704"/>
              <a:gd name="connsiteY12" fmla="*/ 9234481 h 9681952"/>
              <a:gd name="connsiteX13" fmla="*/ 5623446 w 6373704"/>
              <a:gd name="connsiteY13" fmla="*/ 3853445 h 9681952"/>
              <a:gd name="connsiteX14" fmla="*/ 4913100 w 6373704"/>
              <a:gd name="connsiteY14" fmla="*/ 2760902 h 9681952"/>
              <a:gd name="connsiteX15" fmla="*/ 583903 w 6373704"/>
              <a:gd name="connsiteY15" fmla="*/ 0 h 9681952"/>
              <a:gd name="connsiteX16" fmla="*/ 534161 w 6373704"/>
              <a:gd name="connsiteY16"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752441 w 6373704"/>
              <a:gd name="connsiteY3" fmla="*/ 4694227 h 9681952"/>
              <a:gd name="connsiteX4" fmla="*/ 3400324 w 6373704"/>
              <a:gd name="connsiteY4" fmla="*/ 4501758 h 9681952"/>
              <a:gd name="connsiteX5" fmla="*/ 4501399 w 6373704"/>
              <a:gd name="connsiteY5" fmla="*/ 4169399 h 9681952"/>
              <a:gd name="connsiteX6" fmla="*/ 4886261 w 6373704"/>
              <a:gd name="connsiteY6" fmla="*/ 4044333 h 9681952"/>
              <a:gd name="connsiteX7" fmla="*/ 5067167 w 6373704"/>
              <a:gd name="connsiteY7" fmla="*/ 4793444 h 9681952"/>
              <a:gd name="connsiteX8" fmla="*/ 5177788 w 6373704"/>
              <a:gd name="connsiteY8" fmla="*/ 6152723 h 9681952"/>
              <a:gd name="connsiteX9" fmla="*/ 5104299 w 6373704"/>
              <a:gd name="connsiteY9" fmla="*/ 7726554 h 9681952"/>
              <a:gd name="connsiteX10" fmla="*/ 5662266 w 6373704"/>
              <a:gd name="connsiteY10" fmla="*/ 9448564 h 9681952"/>
              <a:gd name="connsiteX11" fmla="*/ 6373704 w 6373704"/>
              <a:gd name="connsiteY11" fmla="*/ 9234481 h 9681952"/>
              <a:gd name="connsiteX12" fmla="*/ 5623446 w 6373704"/>
              <a:gd name="connsiteY12" fmla="*/ 3853445 h 9681952"/>
              <a:gd name="connsiteX13" fmla="*/ 4913100 w 6373704"/>
              <a:gd name="connsiteY13" fmla="*/ 2760902 h 9681952"/>
              <a:gd name="connsiteX14" fmla="*/ 583903 w 6373704"/>
              <a:gd name="connsiteY14" fmla="*/ 0 h 9681952"/>
              <a:gd name="connsiteX15" fmla="*/ 534161 w 6373704"/>
              <a:gd name="connsiteY15" fmla="*/ 2641819 h 9681952"/>
              <a:gd name="connsiteX0" fmla="*/ 534161 w 6373704"/>
              <a:gd name="connsiteY0" fmla="*/ 2641819 h 9681952"/>
              <a:gd name="connsiteX1" fmla="*/ 0 w 6373704"/>
              <a:gd name="connsiteY1" fmla="*/ 3966228 h 9681952"/>
              <a:gd name="connsiteX2" fmla="*/ 2424848 w 6373704"/>
              <a:gd name="connsiteY2" fmla="*/ 4775084 h 9681952"/>
              <a:gd name="connsiteX3" fmla="*/ 2481091 w 6373704"/>
              <a:gd name="connsiteY3" fmla="*/ 4775879 h 9681952"/>
              <a:gd name="connsiteX4" fmla="*/ 3400324 w 6373704"/>
              <a:gd name="connsiteY4" fmla="*/ 4501758 h 9681952"/>
              <a:gd name="connsiteX5" fmla="*/ 4501399 w 6373704"/>
              <a:gd name="connsiteY5" fmla="*/ 4169399 h 9681952"/>
              <a:gd name="connsiteX6" fmla="*/ 4886261 w 6373704"/>
              <a:gd name="connsiteY6" fmla="*/ 4044333 h 9681952"/>
              <a:gd name="connsiteX7" fmla="*/ 5067167 w 6373704"/>
              <a:gd name="connsiteY7" fmla="*/ 4793444 h 9681952"/>
              <a:gd name="connsiteX8" fmla="*/ 5177788 w 6373704"/>
              <a:gd name="connsiteY8" fmla="*/ 6152723 h 9681952"/>
              <a:gd name="connsiteX9" fmla="*/ 5104299 w 6373704"/>
              <a:gd name="connsiteY9" fmla="*/ 7726554 h 9681952"/>
              <a:gd name="connsiteX10" fmla="*/ 5662266 w 6373704"/>
              <a:gd name="connsiteY10" fmla="*/ 9448564 h 9681952"/>
              <a:gd name="connsiteX11" fmla="*/ 6373704 w 6373704"/>
              <a:gd name="connsiteY11" fmla="*/ 9234481 h 9681952"/>
              <a:gd name="connsiteX12" fmla="*/ 5623446 w 6373704"/>
              <a:gd name="connsiteY12" fmla="*/ 3853445 h 9681952"/>
              <a:gd name="connsiteX13" fmla="*/ 4913100 w 6373704"/>
              <a:gd name="connsiteY13" fmla="*/ 2760902 h 9681952"/>
              <a:gd name="connsiteX14" fmla="*/ 583903 w 6373704"/>
              <a:gd name="connsiteY14" fmla="*/ 0 h 9681952"/>
              <a:gd name="connsiteX15" fmla="*/ 534161 w 6373704"/>
              <a:gd name="connsiteY15" fmla="*/ 2641819 h 9681952"/>
              <a:gd name="connsiteX0" fmla="*/ 534161 w 6373704"/>
              <a:gd name="connsiteY0" fmla="*/ 2641819 h 9681952"/>
              <a:gd name="connsiteX1" fmla="*/ 0 w 6373704"/>
              <a:gd name="connsiteY1" fmla="*/ 3966228 h 9681952"/>
              <a:gd name="connsiteX2" fmla="*/ 2470473 w 6373704"/>
              <a:gd name="connsiteY2" fmla="*/ 4786222 h 9681952"/>
              <a:gd name="connsiteX3" fmla="*/ 2481091 w 6373704"/>
              <a:gd name="connsiteY3" fmla="*/ 4775879 h 9681952"/>
              <a:gd name="connsiteX4" fmla="*/ 3400324 w 6373704"/>
              <a:gd name="connsiteY4" fmla="*/ 4501758 h 9681952"/>
              <a:gd name="connsiteX5" fmla="*/ 4501399 w 6373704"/>
              <a:gd name="connsiteY5" fmla="*/ 4169399 h 9681952"/>
              <a:gd name="connsiteX6" fmla="*/ 4886261 w 6373704"/>
              <a:gd name="connsiteY6" fmla="*/ 4044333 h 9681952"/>
              <a:gd name="connsiteX7" fmla="*/ 5067167 w 6373704"/>
              <a:gd name="connsiteY7" fmla="*/ 4793444 h 9681952"/>
              <a:gd name="connsiteX8" fmla="*/ 5177788 w 6373704"/>
              <a:gd name="connsiteY8" fmla="*/ 6152723 h 9681952"/>
              <a:gd name="connsiteX9" fmla="*/ 5104299 w 6373704"/>
              <a:gd name="connsiteY9" fmla="*/ 7726554 h 9681952"/>
              <a:gd name="connsiteX10" fmla="*/ 5662266 w 6373704"/>
              <a:gd name="connsiteY10" fmla="*/ 9448564 h 9681952"/>
              <a:gd name="connsiteX11" fmla="*/ 6373704 w 6373704"/>
              <a:gd name="connsiteY11" fmla="*/ 9234481 h 9681952"/>
              <a:gd name="connsiteX12" fmla="*/ 5623446 w 6373704"/>
              <a:gd name="connsiteY12" fmla="*/ 3853445 h 9681952"/>
              <a:gd name="connsiteX13" fmla="*/ 4913100 w 6373704"/>
              <a:gd name="connsiteY13" fmla="*/ 2760902 h 9681952"/>
              <a:gd name="connsiteX14" fmla="*/ 583903 w 6373704"/>
              <a:gd name="connsiteY14" fmla="*/ 0 h 9681952"/>
              <a:gd name="connsiteX15" fmla="*/ 534161 w 6373704"/>
              <a:gd name="connsiteY15" fmla="*/ 2641819 h 9681952"/>
              <a:gd name="connsiteX0" fmla="*/ 534161 w 6373704"/>
              <a:gd name="connsiteY0" fmla="*/ 2641819 h 9681952"/>
              <a:gd name="connsiteX1" fmla="*/ 0 w 6373704"/>
              <a:gd name="connsiteY1" fmla="*/ 3966228 h 9681952"/>
              <a:gd name="connsiteX2" fmla="*/ 2470473 w 6373704"/>
              <a:gd name="connsiteY2" fmla="*/ 4786222 h 9681952"/>
              <a:gd name="connsiteX3" fmla="*/ 3400324 w 6373704"/>
              <a:gd name="connsiteY3" fmla="*/ 4501758 h 9681952"/>
              <a:gd name="connsiteX4" fmla="*/ 4501399 w 6373704"/>
              <a:gd name="connsiteY4" fmla="*/ 4169399 h 9681952"/>
              <a:gd name="connsiteX5" fmla="*/ 4886261 w 6373704"/>
              <a:gd name="connsiteY5" fmla="*/ 4044333 h 9681952"/>
              <a:gd name="connsiteX6" fmla="*/ 5067167 w 6373704"/>
              <a:gd name="connsiteY6" fmla="*/ 4793444 h 9681952"/>
              <a:gd name="connsiteX7" fmla="*/ 5177788 w 6373704"/>
              <a:gd name="connsiteY7" fmla="*/ 6152723 h 9681952"/>
              <a:gd name="connsiteX8" fmla="*/ 5104299 w 6373704"/>
              <a:gd name="connsiteY8" fmla="*/ 7726554 h 9681952"/>
              <a:gd name="connsiteX9" fmla="*/ 5662266 w 6373704"/>
              <a:gd name="connsiteY9" fmla="*/ 9448564 h 9681952"/>
              <a:gd name="connsiteX10" fmla="*/ 6373704 w 6373704"/>
              <a:gd name="connsiteY10" fmla="*/ 9234481 h 9681952"/>
              <a:gd name="connsiteX11" fmla="*/ 5623446 w 6373704"/>
              <a:gd name="connsiteY11" fmla="*/ 3853445 h 9681952"/>
              <a:gd name="connsiteX12" fmla="*/ 4913100 w 6373704"/>
              <a:gd name="connsiteY12" fmla="*/ 2760902 h 9681952"/>
              <a:gd name="connsiteX13" fmla="*/ 583903 w 6373704"/>
              <a:gd name="connsiteY13" fmla="*/ 0 h 9681952"/>
              <a:gd name="connsiteX14" fmla="*/ 534161 w 6373704"/>
              <a:gd name="connsiteY14" fmla="*/ 2641819 h 9681952"/>
              <a:gd name="connsiteX0" fmla="*/ 534161 w 6373704"/>
              <a:gd name="connsiteY0" fmla="*/ 2641819 h 9681952"/>
              <a:gd name="connsiteX1" fmla="*/ 0 w 6373704"/>
              <a:gd name="connsiteY1" fmla="*/ 3966228 h 9681952"/>
              <a:gd name="connsiteX2" fmla="*/ 2470473 w 6373704"/>
              <a:gd name="connsiteY2" fmla="*/ 4786222 h 9681952"/>
              <a:gd name="connsiteX3" fmla="*/ 3400324 w 6373704"/>
              <a:gd name="connsiteY3" fmla="*/ 4501758 h 9681952"/>
              <a:gd name="connsiteX4" fmla="*/ 4501399 w 6373704"/>
              <a:gd name="connsiteY4" fmla="*/ 4169399 h 9681952"/>
              <a:gd name="connsiteX5" fmla="*/ 4886261 w 6373704"/>
              <a:gd name="connsiteY5" fmla="*/ 4044333 h 9681952"/>
              <a:gd name="connsiteX6" fmla="*/ 5067167 w 6373704"/>
              <a:gd name="connsiteY6" fmla="*/ 4793444 h 9681952"/>
              <a:gd name="connsiteX7" fmla="*/ 5177788 w 6373704"/>
              <a:gd name="connsiteY7" fmla="*/ 6152723 h 9681952"/>
              <a:gd name="connsiteX8" fmla="*/ 5104299 w 6373704"/>
              <a:gd name="connsiteY8" fmla="*/ 7726554 h 9681952"/>
              <a:gd name="connsiteX9" fmla="*/ 5662266 w 6373704"/>
              <a:gd name="connsiteY9" fmla="*/ 9448564 h 9681952"/>
              <a:gd name="connsiteX10" fmla="*/ 6373704 w 6373704"/>
              <a:gd name="connsiteY10" fmla="*/ 9234481 h 9681952"/>
              <a:gd name="connsiteX11" fmla="*/ 5623446 w 6373704"/>
              <a:gd name="connsiteY11" fmla="*/ 3853445 h 9681952"/>
              <a:gd name="connsiteX12" fmla="*/ 4913100 w 6373704"/>
              <a:gd name="connsiteY12" fmla="*/ 2760902 h 9681952"/>
              <a:gd name="connsiteX13" fmla="*/ 583903 w 6373704"/>
              <a:gd name="connsiteY13" fmla="*/ 0 h 9681952"/>
              <a:gd name="connsiteX14" fmla="*/ 534161 w 6373704"/>
              <a:gd name="connsiteY14" fmla="*/ 2641819 h 9681952"/>
              <a:gd name="connsiteX0" fmla="*/ 534161 w 6373704"/>
              <a:gd name="connsiteY0" fmla="*/ 2641819 h 9681952"/>
              <a:gd name="connsiteX1" fmla="*/ 0 w 6373704"/>
              <a:gd name="connsiteY1" fmla="*/ 3966228 h 9681952"/>
              <a:gd name="connsiteX2" fmla="*/ 2470473 w 6373704"/>
              <a:gd name="connsiteY2" fmla="*/ 4786222 h 9681952"/>
              <a:gd name="connsiteX3" fmla="*/ 3400324 w 6373704"/>
              <a:gd name="connsiteY3" fmla="*/ 4501758 h 9681952"/>
              <a:gd name="connsiteX4" fmla="*/ 4501399 w 6373704"/>
              <a:gd name="connsiteY4" fmla="*/ 4169399 h 9681952"/>
              <a:gd name="connsiteX5" fmla="*/ 4886261 w 6373704"/>
              <a:gd name="connsiteY5" fmla="*/ 4044333 h 9681952"/>
              <a:gd name="connsiteX6" fmla="*/ 5067167 w 6373704"/>
              <a:gd name="connsiteY6" fmla="*/ 4793444 h 9681952"/>
              <a:gd name="connsiteX7" fmla="*/ 5177788 w 6373704"/>
              <a:gd name="connsiteY7" fmla="*/ 6152723 h 9681952"/>
              <a:gd name="connsiteX8" fmla="*/ 5104299 w 6373704"/>
              <a:gd name="connsiteY8" fmla="*/ 7726554 h 9681952"/>
              <a:gd name="connsiteX9" fmla="*/ 5662266 w 6373704"/>
              <a:gd name="connsiteY9" fmla="*/ 9448564 h 9681952"/>
              <a:gd name="connsiteX10" fmla="*/ 6373704 w 6373704"/>
              <a:gd name="connsiteY10" fmla="*/ 9234481 h 9681952"/>
              <a:gd name="connsiteX11" fmla="*/ 5623446 w 6373704"/>
              <a:gd name="connsiteY11" fmla="*/ 3853445 h 9681952"/>
              <a:gd name="connsiteX12" fmla="*/ 4913100 w 6373704"/>
              <a:gd name="connsiteY12" fmla="*/ 2760902 h 9681952"/>
              <a:gd name="connsiteX13" fmla="*/ 583903 w 6373704"/>
              <a:gd name="connsiteY13" fmla="*/ 0 h 9681952"/>
              <a:gd name="connsiteX14" fmla="*/ 534161 w 6373704"/>
              <a:gd name="connsiteY14" fmla="*/ 2641819 h 9681952"/>
              <a:gd name="connsiteX0" fmla="*/ 534161 w 6373704"/>
              <a:gd name="connsiteY0" fmla="*/ 2641819 h 9681952"/>
              <a:gd name="connsiteX1" fmla="*/ 0 w 6373704"/>
              <a:gd name="connsiteY1" fmla="*/ 3966228 h 9681952"/>
              <a:gd name="connsiteX2" fmla="*/ 2470473 w 6373704"/>
              <a:gd name="connsiteY2" fmla="*/ 4786222 h 9681952"/>
              <a:gd name="connsiteX3" fmla="*/ 3400324 w 6373704"/>
              <a:gd name="connsiteY3" fmla="*/ 4501758 h 9681952"/>
              <a:gd name="connsiteX4" fmla="*/ 4501399 w 6373704"/>
              <a:gd name="connsiteY4" fmla="*/ 4169399 h 9681952"/>
              <a:gd name="connsiteX5" fmla="*/ 4886261 w 6373704"/>
              <a:gd name="connsiteY5" fmla="*/ 4044333 h 9681952"/>
              <a:gd name="connsiteX6" fmla="*/ 5067167 w 6373704"/>
              <a:gd name="connsiteY6" fmla="*/ 4793444 h 9681952"/>
              <a:gd name="connsiteX7" fmla="*/ 5177788 w 6373704"/>
              <a:gd name="connsiteY7" fmla="*/ 6152723 h 9681952"/>
              <a:gd name="connsiteX8" fmla="*/ 5104299 w 6373704"/>
              <a:gd name="connsiteY8" fmla="*/ 7726554 h 9681952"/>
              <a:gd name="connsiteX9" fmla="*/ 5662266 w 6373704"/>
              <a:gd name="connsiteY9" fmla="*/ 9448564 h 9681952"/>
              <a:gd name="connsiteX10" fmla="*/ 6373704 w 6373704"/>
              <a:gd name="connsiteY10" fmla="*/ 9234481 h 9681952"/>
              <a:gd name="connsiteX11" fmla="*/ 4913100 w 6373704"/>
              <a:gd name="connsiteY11" fmla="*/ 2760902 h 9681952"/>
              <a:gd name="connsiteX12" fmla="*/ 583903 w 6373704"/>
              <a:gd name="connsiteY12" fmla="*/ 0 h 9681952"/>
              <a:gd name="connsiteX13" fmla="*/ 534161 w 6373704"/>
              <a:gd name="connsiteY13" fmla="*/ 2641819 h 9681952"/>
              <a:gd name="connsiteX0" fmla="*/ 534161 w 5664167"/>
              <a:gd name="connsiteY0" fmla="*/ 2641819 h 9639099"/>
              <a:gd name="connsiteX1" fmla="*/ 0 w 5664167"/>
              <a:gd name="connsiteY1" fmla="*/ 3966228 h 9639099"/>
              <a:gd name="connsiteX2" fmla="*/ 2470473 w 5664167"/>
              <a:gd name="connsiteY2" fmla="*/ 4786222 h 9639099"/>
              <a:gd name="connsiteX3" fmla="*/ 3400324 w 5664167"/>
              <a:gd name="connsiteY3" fmla="*/ 4501758 h 9639099"/>
              <a:gd name="connsiteX4" fmla="*/ 4501399 w 5664167"/>
              <a:gd name="connsiteY4" fmla="*/ 4169399 h 9639099"/>
              <a:gd name="connsiteX5" fmla="*/ 4886261 w 5664167"/>
              <a:gd name="connsiteY5" fmla="*/ 4044333 h 9639099"/>
              <a:gd name="connsiteX6" fmla="*/ 5067167 w 5664167"/>
              <a:gd name="connsiteY6" fmla="*/ 4793444 h 9639099"/>
              <a:gd name="connsiteX7" fmla="*/ 5177788 w 5664167"/>
              <a:gd name="connsiteY7" fmla="*/ 6152723 h 9639099"/>
              <a:gd name="connsiteX8" fmla="*/ 5104299 w 5664167"/>
              <a:gd name="connsiteY8" fmla="*/ 7726554 h 9639099"/>
              <a:gd name="connsiteX9" fmla="*/ 5662266 w 5664167"/>
              <a:gd name="connsiteY9" fmla="*/ 9448564 h 9639099"/>
              <a:gd name="connsiteX10" fmla="*/ 4913100 w 5664167"/>
              <a:gd name="connsiteY10" fmla="*/ 2760902 h 9639099"/>
              <a:gd name="connsiteX11" fmla="*/ 583903 w 5664167"/>
              <a:gd name="connsiteY11" fmla="*/ 0 h 9639099"/>
              <a:gd name="connsiteX12" fmla="*/ 534161 w 5664167"/>
              <a:gd name="connsiteY12" fmla="*/ 2641819 h 9639099"/>
              <a:gd name="connsiteX0" fmla="*/ 534161 w 5293381"/>
              <a:gd name="connsiteY0" fmla="*/ 2641819 h 7835953"/>
              <a:gd name="connsiteX1" fmla="*/ 0 w 5293381"/>
              <a:gd name="connsiteY1" fmla="*/ 3966228 h 7835953"/>
              <a:gd name="connsiteX2" fmla="*/ 2470473 w 5293381"/>
              <a:gd name="connsiteY2" fmla="*/ 4786222 h 7835953"/>
              <a:gd name="connsiteX3" fmla="*/ 3400324 w 5293381"/>
              <a:gd name="connsiteY3" fmla="*/ 4501758 h 7835953"/>
              <a:gd name="connsiteX4" fmla="*/ 4501399 w 5293381"/>
              <a:gd name="connsiteY4" fmla="*/ 4169399 h 7835953"/>
              <a:gd name="connsiteX5" fmla="*/ 4886261 w 5293381"/>
              <a:gd name="connsiteY5" fmla="*/ 4044333 h 7835953"/>
              <a:gd name="connsiteX6" fmla="*/ 5067167 w 5293381"/>
              <a:gd name="connsiteY6" fmla="*/ 4793444 h 7835953"/>
              <a:gd name="connsiteX7" fmla="*/ 5177788 w 5293381"/>
              <a:gd name="connsiteY7" fmla="*/ 6152723 h 7835953"/>
              <a:gd name="connsiteX8" fmla="*/ 5104299 w 5293381"/>
              <a:gd name="connsiteY8" fmla="*/ 7726554 h 7835953"/>
              <a:gd name="connsiteX9" fmla="*/ 4913100 w 5293381"/>
              <a:gd name="connsiteY9" fmla="*/ 2760902 h 7835953"/>
              <a:gd name="connsiteX10" fmla="*/ 583903 w 5293381"/>
              <a:gd name="connsiteY10" fmla="*/ 0 h 7835953"/>
              <a:gd name="connsiteX11" fmla="*/ 534161 w 5293381"/>
              <a:gd name="connsiteY11" fmla="*/ 2641819 h 7835953"/>
              <a:gd name="connsiteX0" fmla="*/ 534161 w 5330645"/>
              <a:gd name="connsiteY0" fmla="*/ 2641819 h 6203376"/>
              <a:gd name="connsiteX1" fmla="*/ 0 w 5330645"/>
              <a:gd name="connsiteY1" fmla="*/ 3966228 h 6203376"/>
              <a:gd name="connsiteX2" fmla="*/ 2470473 w 5330645"/>
              <a:gd name="connsiteY2" fmla="*/ 4786222 h 6203376"/>
              <a:gd name="connsiteX3" fmla="*/ 3400324 w 5330645"/>
              <a:gd name="connsiteY3" fmla="*/ 4501758 h 6203376"/>
              <a:gd name="connsiteX4" fmla="*/ 4501399 w 5330645"/>
              <a:gd name="connsiteY4" fmla="*/ 4169399 h 6203376"/>
              <a:gd name="connsiteX5" fmla="*/ 4886261 w 5330645"/>
              <a:gd name="connsiteY5" fmla="*/ 4044333 h 6203376"/>
              <a:gd name="connsiteX6" fmla="*/ 5067167 w 5330645"/>
              <a:gd name="connsiteY6" fmla="*/ 4793444 h 6203376"/>
              <a:gd name="connsiteX7" fmla="*/ 5177788 w 5330645"/>
              <a:gd name="connsiteY7" fmla="*/ 6152723 h 6203376"/>
              <a:gd name="connsiteX8" fmla="*/ 4913100 w 5330645"/>
              <a:gd name="connsiteY8" fmla="*/ 2760902 h 6203376"/>
              <a:gd name="connsiteX9" fmla="*/ 583903 w 5330645"/>
              <a:gd name="connsiteY9" fmla="*/ 0 h 6203376"/>
              <a:gd name="connsiteX10" fmla="*/ 534161 w 5330645"/>
              <a:gd name="connsiteY10" fmla="*/ 2641819 h 6203376"/>
              <a:gd name="connsiteX0" fmla="*/ 534161 w 5291680"/>
              <a:gd name="connsiteY0" fmla="*/ 2641819 h 4827708"/>
              <a:gd name="connsiteX1" fmla="*/ 0 w 5291680"/>
              <a:gd name="connsiteY1" fmla="*/ 3966228 h 4827708"/>
              <a:gd name="connsiteX2" fmla="*/ 2470473 w 5291680"/>
              <a:gd name="connsiteY2" fmla="*/ 4786222 h 4827708"/>
              <a:gd name="connsiteX3" fmla="*/ 3400324 w 5291680"/>
              <a:gd name="connsiteY3" fmla="*/ 4501758 h 4827708"/>
              <a:gd name="connsiteX4" fmla="*/ 4501399 w 5291680"/>
              <a:gd name="connsiteY4" fmla="*/ 4169399 h 4827708"/>
              <a:gd name="connsiteX5" fmla="*/ 4886261 w 5291680"/>
              <a:gd name="connsiteY5" fmla="*/ 4044333 h 4827708"/>
              <a:gd name="connsiteX6" fmla="*/ 5067167 w 5291680"/>
              <a:gd name="connsiteY6" fmla="*/ 4793444 h 4827708"/>
              <a:gd name="connsiteX7" fmla="*/ 4913100 w 5291680"/>
              <a:gd name="connsiteY7" fmla="*/ 2760902 h 4827708"/>
              <a:gd name="connsiteX8" fmla="*/ 583903 w 5291680"/>
              <a:gd name="connsiteY8" fmla="*/ 0 h 4827708"/>
              <a:gd name="connsiteX9" fmla="*/ 534161 w 5291680"/>
              <a:gd name="connsiteY9" fmla="*/ 2641819 h 4827708"/>
              <a:gd name="connsiteX0" fmla="*/ 534161 w 5240207"/>
              <a:gd name="connsiteY0" fmla="*/ 2641819 h 4786222"/>
              <a:gd name="connsiteX1" fmla="*/ 0 w 5240207"/>
              <a:gd name="connsiteY1" fmla="*/ 3966228 h 4786222"/>
              <a:gd name="connsiteX2" fmla="*/ 2470473 w 5240207"/>
              <a:gd name="connsiteY2" fmla="*/ 4786222 h 4786222"/>
              <a:gd name="connsiteX3" fmla="*/ 3400324 w 5240207"/>
              <a:gd name="connsiteY3" fmla="*/ 4501758 h 4786222"/>
              <a:gd name="connsiteX4" fmla="*/ 4501399 w 5240207"/>
              <a:gd name="connsiteY4" fmla="*/ 4169399 h 4786222"/>
              <a:gd name="connsiteX5" fmla="*/ 4886261 w 5240207"/>
              <a:gd name="connsiteY5" fmla="*/ 4044333 h 4786222"/>
              <a:gd name="connsiteX6" fmla="*/ 4913100 w 5240207"/>
              <a:gd name="connsiteY6" fmla="*/ 2760902 h 4786222"/>
              <a:gd name="connsiteX7" fmla="*/ 583903 w 5240207"/>
              <a:gd name="connsiteY7" fmla="*/ 0 h 4786222"/>
              <a:gd name="connsiteX8" fmla="*/ 534161 w 5240207"/>
              <a:gd name="connsiteY8" fmla="*/ 2641819 h 4786222"/>
              <a:gd name="connsiteX0" fmla="*/ 534161 w 5106540"/>
              <a:gd name="connsiteY0" fmla="*/ 2641819 h 4786222"/>
              <a:gd name="connsiteX1" fmla="*/ 0 w 5106540"/>
              <a:gd name="connsiteY1" fmla="*/ 3966228 h 4786222"/>
              <a:gd name="connsiteX2" fmla="*/ 2470473 w 5106540"/>
              <a:gd name="connsiteY2" fmla="*/ 4786222 h 4786222"/>
              <a:gd name="connsiteX3" fmla="*/ 3400324 w 5106540"/>
              <a:gd name="connsiteY3" fmla="*/ 4501758 h 4786222"/>
              <a:gd name="connsiteX4" fmla="*/ 4501399 w 5106540"/>
              <a:gd name="connsiteY4" fmla="*/ 4169399 h 4786222"/>
              <a:gd name="connsiteX5" fmla="*/ 4059258 w 5106540"/>
              <a:gd name="connsiteY5" fmla="*/ 2772008 h 4786222"/>
              <a:gd name="connsiteX6" fmla="*/ 4913100 w 5106540"/>
              <a:gd name="connsiteY6" fmla="*/ 2760902 h 4786222"/>
              <a:gd name="connsiteX7" fmla="*/ 583903 w 5106540"/>
              <a:gd name="connsiteY7" fmla="*/ 0 h 4786222"/>
              <a:gd name="connsiteX8" fmla="*/ 534161 w 5106540"/>
              <a:gd name="connsiteY8" fmla="*/ 2641819 h 4786222"/>
              <a:gd name="connsiteX0" fmla="*/ 534161 w 5106540"/>
              <a:gd name="connsiteY0" fmla="*/ 2641819 h 4786222"/>
              <a:gd name="connsiteX1" fmla="*/ 0 w 5106540"/>
              <a:gd name="connsiteY1" fmla="*/ 3966228 h 4786222"/>
              <a:gd name="connsiteX2" fmla="*/ 2470473 w 5106540"/>
              <a:gd name="connsiteY2" fmla="*/ 4786222 h 4786222"/>
              <a:gd name="connsiteX3" fmla="*/ 3400324 w 5106540"/>
              <a:gd name="connsiteY3" fmla="*/ 4501758 h 4786222"/>
              <a:gd name="connsiteX4" fmla="*/ 4059258 w 5106540"/>
              <a:gd name="connsiteY4" fmla="*/ 2772008 h 4786222"/>
              <a:gd name="connsiteX5" fmla="*/ 4913100 w 5106540"/>
              <a:gd name="connsiteY5" fmla="*/ 2760902 h 4786222"/>
              <a:gd name="connsiteX6" fmla="*/ 583903 w 5106540"/>
              <a:gd name="connsiteY6" fmla="*/ 0 h 4786222"/>
              <a:gd name="connsiteX7" fmla="*/ 534161 w 5106540"/>
              <a:gd name="connsiteY7" fmla="*/ 2641819 h 4786222"/>
              <a:gd name="connsiteX0" fmla="*/ 534161 w 5106540"/>
              <a:gd name="connsiteY0" fmla="*/ 2641819 h 4786222"/>
              <a:gd name="connsiteX1" fmla="*/ 0 w 5106540"/>
              <a:gd name="connsiteY1" fmla="*/ 3966228 h 4786222"/>
              <a:gd name="connsiteX2" fmla="*/ 2470473 w 5106540"/>
              <a:gd name="connsiteY2" fmla="*/ 4786222 h 4786222"/>
              <a:gd name="connsiteX3" fmla="*/ 4059258 w 5106540"/>
              <a:gd name="connsiteY3" fmla="*/ 2772008 h 4786222"/>
              <a:gd name="connsiteX4" fmla="*/ 4913100 w 5106540"/>
              <a:gd name="connsiteY4" fmla="*/ 2760902 h 4786222"/>
              <a:gd name="connsiteX5" fmla="*/ 583903 w 5106540"/>
              <a:gd name="connsiteY5" fmla="*/ 0 h 4786222"/>
              <a:gd name="connsiteX6" fmla="*/ 534161 w 5106540"/>
              <a:gd name="connsiteY6" fmla="*/ 2641819 h 4786222"/>
              <a:gd name="connsiteX0" fmla="*/ 534161 w 5132759"/>
              <a:gd name="connsiteY0" fmla="*/ 2641819 h 4786222"/>
              <a:gd name="connsiteX1" fmla="*/ 0 w 5132759"/>
              <a:gd name="connsiteY1" fmla="*/ 3966228 h 4786222"/>
              <a:gd name="connsiteX2" fmla="*/ 2470473 w 5132759"/>
              <a:gd name="connsiteY2" fmla="*/ 4786222 h 4786222"/>
              <a:gd name="connsiteX3" fmla="*/ 4299375 w 5132759"/>
              <a:gd name="connsiteY3" fmla="*/ 2499890 h 4786222"/>
              <a:gd name="connsiteX4" fmla="*/ 4913100 w 5132759"/>
              <a:gd name="connsiteY4" fmla="*/ 2760902 h 4786222"/>
              <a:gd name="connsiteX5" fmla="*/ 583903 w 5132759"/>
              <a:gd name="connsiteY5" fmla="*/ 0 h 4786222"/>
              <a:gd name="connsiteX6" fmla="*/ 534161 w 5132759"/>
              <a:gd name="connsiteY6" fmla="*/ 2641819 h 4786222"/>
              <a:gd name="connsiteX0" fmla="*/ 534161 w 4299375"/>
              <a:gd name="connsiteY0" fmla="*/ 2642059 h 4786462"/>
              <a:gd name="connsiteX1" fmla="*/ 0 w 4299375"/>
              <a:gd name="connsiteY1" fmla="*/ 3966468 h 4786462"/>
              <a:gd name="connsiteX2" fmla="*/ 2470473 w 4299375"/>
              <a:gd name="connsiteY2" fmla="*/ 4786462 h 4786462"/>
              <a:gd name="connsiteX3" fmla="*/ 4299375 w 4299375"/>
              <a:gd name="connsiteY3" fmla="*/ 2500130 h 4786462"/>
              <a:gd name="connsiteX4" fmla="*/ 583903 w 4299375"/>
              <a:gd name="connsiteY4" fmla="*/ 240 h 4786462"/>
              <a:gd name="connsiteX5" fmla="*/ 534161 w 4299375"/>
              <a:gd name="connsiteY5" fmla="*/ 2642059 h 4786462"/>
              <a:gd name="connsiteX0" fmla="*/ 534161 w 4290183"/>
              <a:gd name="connsiteY0" fmla="*/ 2642064 h 4786467"/>
              <a:gd name="connsiteX1" fmla="*/ 0 w 4290183"/>
              <a:gd name="connsiteY1" fmla="*/ 3966473 h 4786467"/>
              <a:gd name="connsiteX2" fmla="*/ 2470473 w 4290183"/>
              <a:gd name="connsiteY2" fmla="*/ 4786467 h 4786467"/>
              <a:gd name="connsiteX3" fmla="*/ 4290183 w 4290183"/>
              <a:gd name="connsiteY3" fmla="*/ 2469590 h 4786467"/>
              <a:gd name="connsiteX4" fmla="*/ 583903 w 4290183"/>
              <a:gd name="connsiteY4" fmla="*/ 245 h 4786467"/>
              <a:gd name="connsiteX5" fmla="*/ 534161 w 4290183"/>
              <a:gd name="connsiteY5" fmla="*/ 2642064 h 4786467"/>
              <a:gd name="connsiteX0" fmla="*/ 533280 w 4289302"/>
              <a:gd name="connsiteY0" fmla="*/ 2642064 h 4786467"/>
              <a:gd name="connsiteX1" fmla="*/ 0 w 4289302"/>
              <a:gd name="connsiteY1" fmla="*/ 3936243 h 4786467"/>
              <a:gd name="connsiteX2" fmla="*/ 2469592 w 4289302"/>
              <a:gd name="connsiteY2" fmla="*/ 4786467 h 4786467"/>
              <a:gd name="connsiteX3" fmla="*/ 4289302 w 4289302"/>
              <a:gd name="connsiteY3" fmla="*/ 2469590 h 4786467"/>
              <a:gd name="connsiteX4" fmla="*/ 583022 w 4289302"/>
              <a:gd name="connsiteY4" fmla="*/ 245 h 4786467"/>
              <a:gd name="connsiteX5" fmla="*/ 533280 w 4289302"/>
              <a:gd name="connsiteY5" fmla="*/ 2642064 h 4786467"/>
              <a:gd name="connsiteX0" fmla="*/ 533280 w 4274782"/>
              <a:gd name="connsiteY0" fmla="*/ 2642066 h 4786469"/>
              <a:gd name="connsiteX1" fmla="*/ 0 w 4274782"/>
              <a:gd name="connsiteY1" fmla="*/ 3936245 h 4786469"/>
              <a:gd name="connsiteX2" fmla="*/ 2469592 w 4274782"/>
              <a:gd name="connsiteY2" fmla="*/ 4786469 h 4786469"/>
              <a:gd name="connsiteX3" fmla="*/ 4274782 w 4274782"/>
              <a:gd name="connsiteY3" fmla="*/ 2454034 h 4786469"/>
              <a:gd name="connsiteX4" fmla="*/ 583022 w 4274782"/>
              <a:gd name="connsiteY4" fmla="*/ 247 h 4786469"/>
              <a:gd name="connsiteX5" fmla="*/ 533280 w 4274782"/>
              <a:gd name="connsiteY5" fmla="*/ 2642066 h 4786469"/>
              <a:gd name="connsiteX0" fmla="*/ 533280 w 4274782"/>
              <a:gd name="connsiteY0" fmla="*/ 2642066 h 4786469"/>
              <a:gd name="connsiteX1" fmla="*/ 0 w 4274782"/>
              <a:gd name="connsiteY1" fmla="*/ 3936245 h 4786469"/>
              <a:gd name="connsiteX2" fmla="*/ 2469592 w 4274782"/>
              <a:gd name="connsiteY2" fmla="*/ 4786469 h 4786469"/>
              <a:gd name="connsiteX3" fmla="*/ 4274782 w 4274782"/>
              <a:gd name="connsiteY3" fmla="*/ 2454034 h 4786469"/>
              <a:gd name="connsiteX4" fmla="*/ 583022 w 4274782"/>
              <a:gd name="connsiteY4" fmla="*/ 247 h 4786469"/>
              <a:gd name="connsiteX5" fmla="*/ 533280 w 4274782"/>
              <a:gd name="connsiteY5" fmla="*/ 2642066 h 4786469"/>
              <a:gd name="connsiteX0" fmla="*/ 533280 w 4248437"/>
              <a:gd name="connsiteY0" fmla="*/ 2642066 h 4786469"/>
              <a:gd name="connsiteX1" fmla="*/ 0 w 4248437"/>
              <a:gd name="connsiteY1" fmla="*/ 3936245 h 4786469"/>
              <a:gd name="connsiteX2" fmla="*/ 2469592 w 4248437"/>
              <a:gd name="connsiteY2" fmla="*/ 4786469 h 4786469"/>
              <a:gd name="connsiteX3" fmla="*/ 4248437 w 4248437"/>
              <a:gd name="connsiteY3" fmla="*/ 2449429 h 4786469"/>
              <a:gd name="connsiteX4" fmla="*/ 583022 w 4248437"/>
              <a:gd name="connsiteY4" fmla="*/ 247 h 4786469"/>
              <a:gd name="connsiteX5" fmla="*/ 533280 w 4248437"/>
              <a:gd name="connsiteY5" fmla="*/ 2642066 h 47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8437" h="4786469">
                <a:moveTo>
                  <a:pt x="533280" y="2642066"/>
                </a:moveTo>
                <a:lnTo>
                  <a:pt x="0" y="3936245"/>
                </a:lnTo>
                <a:lnTo>
                  <a:pt x="2469592" y="4786469"/>
                </a:lnTo>
                <a:cubicBezTo>
                  <a:pt x="3071322" y="4008991"/>
                  <a:pt x="2435813" y="4803479"/>
                  <a:pt x="4248437" y="2449429"/>
                </a:cubicBezTo>
                <a:cubicBezTo>
                  <a:pt x="3934009" y="1651725"/>
                  <a:pt x="1210558" y="-23408"/>
                  <a:pt x="583022" y="247"/>
                </a:cubicBezTo>
                <a:lnTo>
                  <a:pt x="533280" y="2642066"/>
                </a:lnTo>
                <a:close/>
              </a:path>
            </a:pathLst>
          </a:cu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latin typeface="AntennaCond Medium" panose="02000606000000020004" pitchFamily="50" charset="0"/>
            </a:endParaRPr>
          </a:p>
        </p:txBody>
      </p:sp>
      <p:sp>
        <p:nvSpPr>
          <p:cNvPr id="25" name="Forma libre: forma 24">
            <a:extLst>
              <a:ext uri="{FF2B5EF4-FFF2-40B4-BE49-F238E27FC236}">
                <a16:creationId xmlns:a16="http://schemas.microsoft.com/office/drawing/2014/main" id="{667B7942-CF87-D979-CB60-E28131CEBAFD}"/>
              </a:ext>
            </a:extLst>
          </p:cNvPr>
          <p:cNvSpPr/>
          <p:nvPr/>
        </p:nvSpPr>
        <p:spPr>
          <a:xfrm rot="2175158" flipH="1" flipV="1">
            <a:off x="4905754" y="-1210563"/>
            <a:ext cx="4931447" cy="5093334"/>
          </a:xfrm>
          <a:custGeom>
            <a:avLst/>
            <a:gdLst>
              <a:gd name="connsiteX0" fmla="*/ 0 w 5905545"/>
              <a:gd name="connsiteY0" fmla="*/ 0 h 2827020"/>
              <a:gd name="connsiteX1" fmla="*/ 1562100 w 5905545"/>
              <a:gd name="connsiteY1" fmla="*/ 2141220 h 2827020"/>
              <a:gd name="connsiteX2" fmla="*/ 4968240 w 5905545"/>
              <a:gd name="connsiteY2" fmla="*/ 2827020 h 2827020"/>
              <a:gd name="connsiteX3" fmla="*/ 5890260 w 5905545"/>
              <a:gd name="connsiteY3" fmla="*/ 1973580 h 2827020"/>
              <a:gd name="connsiteX4" fmla="*/ 5905500 w 5905545"/>
              <a:gd name="connsiteY4" fmla="*/ 1821180 h 2827020"/>
              <a:gd name="connsiteX5" fmla="*/ 5836920 w 5905545"/>
              <a:gd name="connsiteY5" fmla="*/ 952500 h 2827020"/>
              <a:gd name="connsiteX6" fmla="*/ 2476500 w 5905545"/>
              <a:gd name="connsiteY6" fmla="*/ 929640 h 2827020"/>
              <a:gd name="connsiteX7" fmla="*/ 2423160 w 5905545"/>
              <a:gd name="connsiteY7" fmla="*/ 792480 h 2827020"/>
              <a:gd name="connsiteX8" fmla="*/ 0 w 5905545"/>
              <a:gd name="connsiteY8" fmla="*/ 0 h 2827020"/>
              <a:gd name="connsiteX0" fmla="*/ 0 w 5905500"/>
              <a:gd name="connsiteY0" fmla="*/ 0 h 2827020"/>
              <a:gd name="connsiteX1" fmla="*/ 1562100 w 5905500"/>
              <a:gd name="connsiteY1" fmla="*/ 2141220 h 2827020"/>
              <a:gd name="connsiteX2" fmla="*/ 4968240 w 5905500"/>
              <a:gd name="connsiteY2" fmla="*/ 2827020 h 2827020"/>
              <a:gd name="connsiteX3" fmla="*/ 2871475 w 5905500"/>
              <a:gd name="connsiteY3" fmla="*/ 1500374 h 2827020"/>
              <a:gd name="connsiteX4" fmla="*/ 5905500 w 5905500"/>
              <a:gd name="connsiteY4" fmla="*/ 1821180 h 2827020"/>
              <a:gd name="connsiteX5" fmla="*/ 5836920 w 5905500"/>
              <a:gd name="connsiteY5" fmla="*/ 952500 h 2827020"/>
              <a:gd name="connsiteX6" fmla="*/ 2476500 w 5905500"/>
              <a:gd name="connsiteY6" fmla="*/ 929640 h 2827020"/>
              <a:gd name="connsiteX7" fmla="*/ 2423160 w 5905500"/>
              <a:gd name="connsiteY7" fmla="*/ 792480 h 2827020"/>
              <a:gd name="connsiteX8" fmla="*/ 0 w 5905500"/>
              <a:gd name="connsiteY8" fmla="*/ 0 h 2827020"/>
              <a:gd name="connsiteX0" fmla="*/ 0 w 5905500"/>
              <a:gd name="connsiteY0" fmla="*/ 0 h 2141220"/>
              <a:gd name="connsiteX1" fmla="*/ 1562100 w 5905500"/>
              <a:gd name="connsiteY1" fmla="*/ 2141220 h 2141220"/>
              <a:gd name="connsiteX2" fmla="*/ 1594210 w 5905500"/>
              <a:gd name="connsiteY2" fmla="*/ 2117235 h 2141220"/>
              <a:gd name="connsiteX3" fmla="*/ 2871475 w 5905500"/>
              <a:gd name="connsiteY3" fmla="*/ 1500374 h 2141220"/>
              <a:gd name="connsiteX4" fmla="*/ 5905500 w 5905500"/>
              <a:gd name="connsiteY4" fmla="*/ 1821180 h 2141220"/>
              <a:gd name="connsiteX5" fmla="*/ 5836920 w 5905500"/>
              <a:gd name="connsiteY5" fmla="*/ 952500 h 2141220"/>
              <a:gd name="connsiteX6" fmla="*/ 2476500 w 5905500"/>
              <a:gd name="connsiteY6" fmla="*/ 929640 h 2141220"/>
              <a:gd name="connsiteX7" fmla="*/ 2423160 w 5905500"/>
              <a:gd name="connsiteY7" fmla="*/ 792480 h 2141220"/>
              <a:gd name="connsiteX8" fmla="*/ 0 w 5905500"/>
              <a:gd name="connsiteY8" fmla="*/ 0 h 2141220"/>
              <a:gd name="connsiteX0" fmla="*/ 0 w 5836920"/>
              <a:gd name="connsiteY0" fmla="*/ 0 h 2141220"/>
              <a:gd name="connsiteX1" fmla="*/ 1562100 w 5836920"/>
              <a:gd name="connsiteY1" fmla="*/ 2141220 h 2141220"/>
              <a:gd name="connsiteX2" fmla="*/ 1594210 w 5836920"/>
              <a:gd name="connsiteY2" fmla="*/ 2117235 h 2141220"/>
              <a:gd name="connsiteX3" fmla="*/ 2871475 w 5836920"/>
              <a:gd name="connsiteY3" fmla="*/ 1500374 h 2141220"/>
              <a:gd name="connsiteX4" fmla="*/ 2454186 w 5836920"/>
              <a:gd name="connsiteY4" fmla="*/ 1369921 h 2141220"/>
              <a:gd name="connsiteX5" fmla="*/ 5836920 w 5836920"/>
              <a:gd name="connsiteY5" fmla="*/ 952500 h 2141220"/>
              <a:gd name="connsiteX6" fmla="*/ 2476500 w 5836920"/>
              <a:gd name="connsiteY6" fmla="*/ 929640 h 2141220"/>
              <a:gd name="connsiteX7" fmla="*/ 2423160 w 5836920"/>
              <a:gd name="connsiteY7" fmla="*/ 792480 h 2141220"/>
              <a:gd name="connsiteX8" fmla="*/ 0 w 5836920"/>
              <a:gd name="connsiteY8" fmla="*/ 0 h 2141220"/>
              <a:gd name="connsiteX0" fmla="*/ 0 w 2871956"/>
              <a:gd name="connsiteY0" fmla="*/ 0 h 2141220"/>
              <a:gd name="connsiteX1" fmla="*/ 1562100 w 2871956"/>
              <a:gd name="connsiteY1" fmla="*/ 2141220 h 2141220"/>
              <a:gd name="connsiteX2" fmla="*/ 1594210 w 2871956"/>
              <a:gd name="connsiteY2" fmla="*/ 2117235 h 2141220"/>
              <a:gd name="connsiteX3" fmla="*/ 2871475 w 2871956"/>
              <a:gd name="connsiteY3" fmla="*/ 1500374 h 2141220"/>
              <a:gd name="connsiteX4" fmla="*/ 2454186 w 2871956"/>
              <a:gd name="connsiteY4" fmla="*/ 1369921 h 2141220"/>
              <a:gd name="connsiteX5" fmla="*/ 2403383 w 2871956"/>
              <a:gd name="connsiteY5" fmla="*/ 1146736 h 2141220"/>
              <a:gd name="connsiteX6" fmla="*/ 2476500 w 2871956"/>
              <a:gd name="connsiteY6" fmla="*/ 929640 h 2141220"/>
              <a:gd name="connsiteX7" fmla="*/ 2423160 w 2871956"/>
              <a:gd name="connsiteY7" fmla="*/ 792480 h 2141220"/>
              <a:gd name="connsiteX8" fmla="*/ 0 w 2871956"/>
              <a:gd name="connsiteY8" fmla="*/ 0 h 2141220"/>
              <a:gd name="connsiteX0" fmla="*/ 0 w 2476500"/>
              <a:gd name="connsiteY0" fmla="*/ 0 h 2141220"/>
              <a:gd name="connsiteX1" fmla="*/ 1562100 w 2476500"/>
              <a:gd name="connsiteY1" fmla="*/ 2141220 h 2141220"/>
              <a:gd name="connsiteX2" fmla="*/ 1594210 w 2476500"/>
              <a:gd name="connsiteY2" fmla="*/ 2117235 h 2141220"/>
              <a:gd name="connsiteX3" fmla="*/ 2266603 w 2476500"/>
              <a:gd name="connsiteY3" fmla="*/ 1583792 h 2141220"/>
              <a:gd name="connsiteX4" fmla="*/ 2454186 w 2476500"/>
              <a:gd name="connsiteY4" fmla="*/ 1369921 h 2141220"/>
              <a:gd name="connsiteX5" fmla="*/ 2403383 w 2476500"/>
              <a:gd name="connsiteY5" fmla="*/ 1146736 h 2141220"/>
              <a:gd name="connsiteX6" fmla="*/ 2476500 w 2476500"/>
              <a:gd name="connsiteY6" fmla="*/ 929640 h 2141220"/>
              <a:gd name="connsiteX7" fmla="*/ 2423160 w 2476500"/>
              <a:gd name="connsiteY7" fmla="*/ 792480 h 2141220"/>
              <a:gd name="connsiteX8" fmla="*/ 0 w 2476500"/>
              <a:gd name="connsiteY8" fmla="*/ 0 h 2141220"/>
              <a:gd name="connsiteX0" fmla="*/ 0 w 2476500"/>
              <a:gd name="connsiteY0" fmla="*/ 0 h 2141220"/>
              <a:gd name="connsiteX1" fmla="*/ 1562100 w 2476500"/>
              <a:gd name="connsiteY1" fmla="*/ 2141220 h 2141220"/>
              <a:gd name="connsiteX2" fmla="*/ 1594210 w 2476500"/>
              <a:gd name="connsiteY2" fmla="*/ 2117235 h 2141220"/>
              <a:gd name="connsiteX3" fmla="*/ 2266603 w 2476500"/>
              <a:gd name="connsiteY3" fmla="*/ 1583792 h 2141220"/>
              <a:gd name="connsiteX4" fmla="*/ 2339639 w 2476500"/>
              <a:gd name="connsiteY4" fmla="*/ 1339432 h 2141220"/>
              <a:gd name="connsiteX5" fmla="*/ 2403383 w 2476500"/>
              <a:gd name="connsiteY5" fmla="*/ 1146736 h 2141220"/>
              <a:gd name="connsiteX6" fmla="*/ 2476500 w 2476500"/>
              <a:gd name="connsiteY6" fmla="*/ 929640 h 2141220"/>
              <a:gd name="connsiteX7" fmla="*/ 2423160 w 2476500"/>
              <a:gd name="connsiteY7" fmla="*/ 792480 h 2141220"/>
              <a:gd name="connsiteX8" fmla="*/ 0 w 2476500"/>
              <a:gd name="connsiteY8" fmla="*/ 0 h 2141220"/>
              <a:gd name="connsiteX0" fmla="*/ 0 w 2476500"/>
              <a:gd name="connsiteY0" fmla="*/ 0 h 2141220"/>
              <a:gd name="connsiteX1" fmla="*/ 1562100 w 2476500"/>
              <a:gd name="connsiteY1" fmla="*/ 2141220 h 2141220"/>
              <a:gd name="connsiteX2" fmla="*/ 1594210 w 2476500"/>
              <a:gd name="connsiteY2" fmla="*/ 2117235 h 2141220"/>
              <a:gd name="connsiteX3" fmla="*/ 2175962 w 2476500"/>
              <a:gd name="connsiteY3" fmla="*/ 1570023 h 2141220"/>
              <a:gd name="connsiteX4" fmla="*/ 2339639 w 2476500"/>
              <a:gd name="connsiteY4" fmla="*/ 1339432 h 2141220"/>
              <a:gd name="connsiteX5" fmla="*/ 2403383 w 2476500"/>
              <a:gd name="connsiteY5" fmla="*/ 1146736 h 2141220"/>
              <a:gd name="connsiteX6" fmla="*/ 2476500 w 2476500"/>
              <a:gd name="connsiteY6" fmla="*/ 929640 h 2141220"/>
              <a:gd name="connsiteX7" fmla="*/ 2423160 w 2476500"/>
              <a:gd name="connsiteY7" fmla="*/ 792480 h 2141220"/>
              <a:gd name="connsiteX8" fmla="*/ 0 w 2476500"/>
              <a:gd name="connsiteY8" fmla="*/ 0 h 2141220"/>
              <a:gd name="connsiteX0" fmla="*/ 0 w 2476500"/>
              <a:gd name="connsiteY0" fmla="*/ 0 h 2141220"/>
              <a:gd name="connsiteX1" fmla="*/ 1562100 w 2476500"/>
              <a:gd name="connsiteY1" fmla="*/ 2141220 h 2141220"/>
              <a:gd name="connsiteX2" fmla="*/ 1594210 w 2476500"/>
              <a:gd name="connsiteY2" fmla="*/ 2117235 h 2141220"/>
              <a:gd name="connsiteX3" fmla="*/ 2175962 w 2476500"/>
              <a:gd name="connsiteY3" fmla="*/ 1570023 h 2141220"/>
              <a:gd name="connsiteX4" fmla="*/ 2232561 w 2476500"/>
              <a:gd name="connsiteY4" fmla="*/ 1303536 h 2141220"/>
              <a:gd name="connsiteX5" fmla="*/ 2403383 w 2476500"/>
              <a:gd name="connsiteY5" fmla="*/ 1146736 h 2141220"/>
              <a:gd name="connsiteX6" fmla="*/ 2476500 w 2476500"/>
              <a:gd name="connsiteY6" fmla="*/ 929640 h 2141220"/>
              <a:gd name="connsiteX7" fmla="*/ 2423160 w 2476500"/>
              <a:gd name="connsiteY7" fmla="*/ 792480 h 2141220"/>
              <a:gd name="connsiteX8" fmla="*/ 0 w 2476500"/>
              <a:gd name="connsiteY8" fmla="*/ 0 h 2141220"/>
              <a:gd name="connsiteX0" fmla="*/ 0 w 2476500"/>
              <a:gd name="connsiteY0" fmla="*/ 0 h 2141220"/>
              <a:gd name="connsiteX1" fmla="*/ 1562100 w 2476500"/>
              <a:gd name="connsiteY1" fmla="*/ 2141220 h 2141220"/>
              <a:gd name="connsiteX2" fmla="*/ 1594210 w 2476500"/>
              <a:gd name="connsiteY2" fmla="*/ 2117235 h 2141220"/>
              <a:gd name="connsiteX3" fmla="*/ 2046473 w 2476500"/>
              <a:gd name="connsiteY3" fmla="*/ 1550353 h 2141220"/>
              <a:gd name="connsiteX4" fmla="*/ 2232561 w 2476500"/>
              <a:gd name="connsiteY4" fmla="*/ 1303536 h 2141220"/>
              <a:gd name="connsiteX5" fmla="*/ 2403383 w 2476500"/>
              <a:gd name="connsiteY5" fmla="*/ 1146736 h 2141220"/>
              <a:gd name="connsiteX6" fmla="*/ 2476500 w 2476500"/>
              <a:gd name="connsiteY6" fmla="*/ 929640 h 2141220"/>
              <a:gd name="connsiteX7" fmla="*/ 2423160 w 2476500"/>
              <a:gd name="connsiteY7" fmla="*/ 792480 h 2141220"/>
              <a:gd name="connsiteX8" fmla="*/ 0 w 2476500"/>
              <a:gd name="connsiteY8" fmla="*/ 0 h 2141220"/>
              <a:gd name="connsiteX0" fmla="*/ 0 w 2476500"/>
              <a:gd name="connsiteY0" fmla="*/ 0 h 2141220"/>
              <a:gd name="connsiteX1" fmla="*/ 1562100 w 2476500"/>
              <a:gd name="connsiteY1" fmla="*/ 2141220 h 2141220"/>
              <a:gd name="connsiteX2" fmla="*/ 1509545 w 2476500"/>
              <a:gd name="connsiteY2" fmla="*/ 2065112 h 2141220"/>
              <a:gd name="connsiteX3" fmla="*/ 2046473 w 2476500"/>
              <a:gd name="connsiteY3" fmla="*/ 1550353 h 2141220"/>
              <a:gd name="connsiteX4" fmla="*/ 2232561 w 2476500"/>
              <a:gd name="connsiteY4" fmla="*/ 1303536 h 2141220"/>
              <a:gd name="connsiteX5" fmla="*/ 2403383 w 2476500"/>
              <a:gd name="connsiteY5" fmla="*/ 1146736 h 2141220"/>
              <a:gd name="connsiteX6" fmla="*/ 2476500 w 2476500"/>
              <a:gd name="connsiteY6" fmla="*/ 929640 h 2141220"/>
              <a:gd name="connsiteX7" fmla="*/ 2423160 w 2476500"/>
              <a:gd name="connsiteY7" fmla="*/ 792480 h 2141220"/>
              <a:gd name="connsiteX8" fmla="*/ 0 w 2476500"/>
              <a:gd name="connsiteY8" fmla="*/ 0 h 2141220"/>
              <a:gd name="connsiteX0" fmla="*/ 0 w 2476500"/>
              <a:gd name="connsiteY0" fmla="*/ 0 h 2141220"/>
              <a:gd name="connsiteX1" fmla="*/ 1562100 w 2476500"/>
              <a:gd name="connsiteY1" fmla="*/ 2141220 h 2141220"/>
              <a:gd name="connsiteX2" fmla="*/ 1509545 w 2476500"/>
              <a:gd name="connsiteY2" fmla="*/ 2065112 h 2141220"/>
              <a:gd name="connsiteX3" fmla="*/ 2046473 w 2476500"/>
              <a:gd name="connsiteY3" fmla="*/ 1550353 h 2141220"/>
              <a:gd name="connsiteX4" fmla="*/ 2232561 w 2476500"/>
              <a:gd name="connsiteY4" fmla="*/ 1303536 h 2141220"/>
              <a:gd name="connsiteX5" fmla="*/ 2322204 w 2476500"/>
              <a:gd name="connsiteY5" fmla="*/ 1114774 h 2141220"/>
              <a:gd name="connsiteX6" fmla="*/ 2476500 w 2476500"/>
              <a:gd name="connsiteY6" fmla="*/ 929640 h 2141220"/>
              <a:gd name="connsiteX7" fmla="*/ 2423160 w 2476500"/>
              <a:gd name="connsiteY7" fmla="*/ 792480 h 2141220"/>
              <a:gd name="connsiteX8" fmla="*/ 0 w 2476500"/>
              <a:gd name="connsiteY8" fmla="*/ 0 h 2141220"/>
              <a:gd name="connsiteX0" fmla="*/ 0 w 2423160"/>
              <a:gd name="connsiteY0" fmla="*/ 0 h 2141220"/>
              <a:gd name="connsiteX1" fmla="*/ 1562100 w 2423160"/>
              <a:gd name="connsiteY1" fmla="*/ 2141220 h 2141220"/>
              <a:gd name="connsiteX2" fmla="*/ 1509545 w 2423160"/>
              <a:gd name="connsiteY2" fmla="*/ 2065112 h 2141220"/>
              <a:gd name="connsiteX3" fmla="*/ 2046473 w 2423160"/>
              <a:gd name="connsiteY3" fmla="*/ 1550353 h 2141220"/>
              <a:gd name="connsiteX4" fmla="*/ 2232561 w 2423160"/>
              <a:gd name="connsiteY4" fmla="*/ 1303536 h 2141220"/>
              <a:gd name="connsiteX5" fmla="*/ 2322204 w 2423160"/>
              <a:gd name="connsiteY5" fmla="*/ 1114774 h 2141220"/>
              <a:gd name="connsiteX6" fmla="*/ 2402791 w 2423160"/>
              <a:gd name="connsiteY6" fmla="*/ 892268 h 2141220"/>
              <a:gd name="connsiteX7" fmla="*/ 2423160 w 2423160"/>
              <a:gd name="connsiteY7" fmla="*/ 792480 h 2141220"/>
              <a:gd name="connsiteX8" fmla="*/ 0 w 2423160"/>
              <a:gd name="connsiteY8" fmla="*/ 0 h 2141220"/>
              <a:gd name="connsiteX0" fmla="*/ 0 w 2423160"/>
              <a:gd name="connsiteY0" fmla="*/ 0 h 2141220"/>
              <a:gd name="connsiteX1" fmla="*/ 1562100 w 2423160"/>
              <a:gd name="connsiteY1" fmla="*/ 2141220 h 2141220"/>
              <a:gd name="connsiteX2" fmla="*/ 1509545 w 2423160"/>
              <a:gd name="connsiteY2" fmla="*/ 2065112 h 2141220"/>
              <a:gd name="connsiteX3" fmla="*/ 1992685 w 2423160"/>
              <a:gd name="connsiteY3" fmla="*/ 1555269 h 2141220"/>
              <a:gd name="connsiteX4" fmla="*/ 2232561 w 2423160"/>
              <a:gd name="connsiteY4" fmla="*/ 1303536 h 2141220"/>
              <a:gd name="connsiteX5" fmla="*/ 2322204 w 2423160"/>
              <a:gd name="connsiteY5" fmla="*/ 1114774 h 2141220"/>
              <a:gd name="connsiteX6" fmla="*/ 2402791 w 2423160"/>
              <a:gd name="connsiteY6" fmla="*/ 892268 h 2141220"/>
              <a:gd name="connsiteX7" fmla="*/ 2423160 w 2423160"/>
              <a:gd name="connsiteY7" fmla="*/ 792480 h 2141220"/>
              <a:gd name="connsiteX8" fmla="*/ 0 w 2423160"/>
              <a:gd name="connsiteY8" fmla="*/ 0 h 2141220"/>
              <a:gd name="connsiteX0" fmla="*/ 0 w 2423160"/>
              <a:gd name="connsiteY0" fmla="*/ 0 h 2141220"/>
              <a:gd name="connsiteX1" fmla="*/ 1562100 w 2423160"/>
              <a:gd name="connsiteY1" fmla="*/ 2141220 h 2141220"/>
              <a:gd name="connsiteX2" fmla="*/ 1509545 w 2423160"/>
              <a:gd name="connsiteY2" fmla="*/ 2065112 h 2141220"/>
              <a:gd name="connsiteX3" fmla="*/ 1992685 w 2423160"/>
              <a:gd name="connsiteY3" fmla="*/ 1555269 h 2141220"/>
              <a:gd name="connsiteX4" fmla="*/ 2223597 w 2423160"/>
              <a:gd name="connsiteY4" fmla="*/ 1276000 h 2141220"/>
              <a:gd name="connsiteX5" fmla="*/ 2322204 w 2423160"/>
              <a:gd name="connsiteY5" fmla="*/ 1114774 h 2141220"/>
              <a:gd name="connsiteX6" fmla="*/ 2402791 w 2423160"/>
              <a:gd name="connsiteY6" fmla="*/ 892268 h 2141220"/>
              <a:gd name="connsiteX7" fmla="*/ 2423160 w 2423160"/>
              <a:gd name="connsiteY7" fmla="*/ 792480 h 2141220"/>
              <a:gd name="connsiteX8" fmla="*/ 0 w 2423160"/>
              <a:gd name="connsiteY8" fmla="*/ 0 h 2141220"/>
              <a:gd name="connsiteX0" fmla="*/ 0 w 2423160"/>
              <a:gd name="connsiteY0" fmla="*/ 0 h 2141220"/>
              <a:gd name="connsiteX1" fmla="*/ 1562100 w 2423160"/>
              <a:gd name="connsiteY1" fmla="*/ 2141220 h 2141220"/>
              <a:gd name="connsiteX2" fmla="*/ 1509545 w 2423160"/>
              <a:gd name="connsiteY2" fmla="*/ 2065112 h 2141220"/>
              <a:gd name="connsiteX3" fmla="*/ 1992685 w 2423160"/>
              <a:gd name="connsiteY3" fmla="*/ 1555269 h 2141220"/>
              <a:gd name="connsiteX4" fmla="*/ 2199691 w 2423160"/>
              <a:gd name="connsiteY4" fmla="*/ 1259281 h 2141220"/>
              <a:gd name="connsiteX5" fmla="*/ 2322204 w 2423160"/>
              <a:gd name="connsiteY5" fmla="*/ 1114774 h 2141220"/>
              <a:gd name="connsiteX6" fmla="*/ 2402791 w 2423160"/>
              <a:gd name="connsiteY6" fmla="*/ 892268 h 2141220"/>
              <a:gd name="connsiteX7" fmla="*/ 2423160 w 2423160"/>
              <a:gd name="connsiteY7" fmla="*/ 792480 h 2141220"/>
              <a:gd name="connsiteX8" fmla="*/ 0 w 2423160"/>
              <a:gd name="connsiteY8" fmla="*/ 0 h 2141220"/>
              <a:gd name="connsiteX0" fmla="*/ 0 w 2423160"/>
              <a:gd name="connsiteY0" fmla="*/ 0 h 2141220"/>
              <a:gd name="connsiteX1" fmla="*/ 1562100 w 2423160"/>
              <a:gd name="connsiteY1" fmla="*/ 2141220 h 2141220"/>
              <a:gd name="connsiteX2" fmla="*/ 1509545 w 2423160"/>
              <a:gd name="connsiteY2" fmla="*/ 2065112 h 2141220"/>
              <a:gd name="connsiteX3" fmla="*/ 2363715 w 2423160"/>
              <a:gd name="connsiteY3" fmla="*/ 1853748 h 2141220"/>
              <a:gd name="connsiteX4" fmla="*/ 2199691 w 2423160"/>
              <a:gd name="connsiteY4" fmla="*/ 1259281 h 2141220"/>
              <a:gd name="connsiteX5" fmla="*/ 2322204 w 2423160"/>
              <a:gd name="connsiteY5" fmla="*/ 1114774 h 2141220"/>
              <a:gd name="connsiteX6" fmla="*/ 2402791 w 2423160"/>
              <a:gd name="connsiteY6" fmla="*/ 892268 h 2141220"/>
              <a:gd name="connsiteX7" fmla="*/ 2423160 w 2423160"/>
              <a:gd name="connsiteY7" fmla="*/ 792480 h 2141220"/>
              <a:gd name="connsiteX8" fmla="*/ 0 w 2423160"/>
              <a:gd name="connsiteY8" fmla="*/ 0 h 2141220"/>
              <a:gd name="connsiteX0" fmla="*/ 0 w 2423160"/>
              <a:gd name="connsiteY0" fmla="*/ 0 h 2165036"/>
              <a:gd name="connsiteX1" fmla="*/ 1562100 w 2423160"/>
              <a:gd name="connsiteY1" fmla="*/ 2141220 h 2165036"/>
              <a:gd name="connsiteX2" fmla="*/ 1509545 w 2423160"/>
              <a:gd name="connsiteY2" fmla="*/ 2065112 h 2165036"/>
              <a:gd name="connsiteX3" fmla="*/ 2086470 w 2423160"/>
              <a:gd name="connsiteY3" fmla="*/ 2159982 h 2165036"/>
              <a:gd name="connsiteX4" fmla="*/ 2363715 w 2423160"/>
              <a:gd name="connsiteY4" fmla="*/ 1853748 h 2165036"/>
              <a:gd name="connsiteX5" fmla="*/ 2199691 w 2423160"/>
              <a:gd name="connsiteY5" fmla="*/ 1259281 h 2165036"/>
              <a:gd name="connsiteX6" fmla="*/ 2322204 w 2423160"/>
              <a:gd name="connsiteY6" fmla="*/ 1114774 h 2165036"/>
              <a:gd name="connsiteX7" fmla="*/ 2402791 w 2423160"/>
              <a:gd name="connsiteY7" fmla="*/ 892268 h 2165036"/>
              <a:gd name="connsiteX8" fmla="*/ 2423160 w 2423160"/>
              <a:gd name="connsiteY8" fmla="*/ 792480 h 2165036"/>
              <a:gd name="connsiteX9" fmla="*/ 0 w 2423160"/>
              <a:gd name="connsiteY9" fmla="*/ 0 h 2165036"/>
              <a:gd name="connsiteX0" fmla="*/ 0 w 2423160"/>
              <a:gd name="connsiteY0" fmla="*/ 0 h 3353065"/>
              <a:gd name="connsiteX1" fmla="*/ 1562100 w 2423160"/>
              <a:gd name="connsiteY1" fmla="*/ 2141220 h 3353065"/>
              <a:gd name="connsiteX2" fmla="*/ 1509545 w 2423160"/>
              <a:gd name="connsiteY2" fmla="*/ 2065112 h 3353065"/>
              <a:gd name="connsiteX3" fmla="*/ 2086470 w 2423160"/>
              <a:gd name="connsiteY3" fmla="*/ 2159982 h 3353065"/>
              <a:gd name="connsiteX4" fmla="*/ 2363715 w 2423160"/>
              <a:gd name="connsiteY4" fmla="*/ 1853748 h 3353065"/>
              <a:gd name="connsiteX5" fmla="*/ 2199691 w 2423160"/>
              <a:gd name="connsiteY5" fmla="*/ 1259281 h 3353065"/>
              <a:gd name="connsiteX6" fmla="*/ 2322204 w 2423160"/>
              <a:gd name="connsiteY6" fmla="*/ 1114774 h 3353065"/>
              <a:gd name="connsiteX7" fmla="*/ 2402791 w 2423160"/>
              <a:gd name="connsiteY7" fmla="*/ 892268 h 3353065"/>
              <a:gd name="connsiteX8" fmla="*/ 2423160 w 2423160"/>
              <a:gd name="connsiteY8" fmla="*/ 792480 h 3353065"/>
              <a:gd name="connsiteX9" fmla="*/ 0 w 2423160"/>
              <a:gd name="connsiteY9" fmla="*/ 0 h 3353065"/>
              <a:gd name="connsiteX0" fmla="*/ 1613379 w 4036539"/>
              <a:gd name="connsiteY0" fmla="*/ 0 h 4727692"/>
              <a:gd name="connsiteX1" fmla="*/ 3175479 w 4036539"/>
              <a:gd name="connsiteY1" fmla="*/ 2141220 h 4727692"/>
              <a:gd name="connsiteX2" fmla="*/ 3122924 w 4036539"/>
              <a:gd name="connsiteY2" fmla="*/ 2065112 h 4727692"/>
              <a:gd name="connsiteX3" fmla="*/ 3699849 w 4036539"/>
              <a:gd name="connsiteY3" fmla="*/ 2159982 h 4727692"/>
              <a:gd name="connsiteX4" fmla="*/ 3977094 w 4036539"/>
              <a:gd name="connsiteY4" fmla="*/ 1853748 h 4727692"/>
              <a:gd name="connsiteX5" fmla="*/ 3813070 w 4036539"/>
              <a:gd name="connsiteY5" fmla="*/ 1259281 h 4727692"/>
              <a:gd name="connsiteX6" fmla="*/ 3935583 w 4036539"/>
              <a:gd name="connsiteY6" fmla="*/ 1114774 h 4727692"/>
              <a:gd name="connsiteX7" fmla="*/ 4016170 w 4036539"/>
              <a:gd name="connsiteY7" fmla="*/ 892268 h 4727692"/>
              <a:gd name="connsiteX8" fmla="*/ 4036539 w 4036539"/>
              <a:gd name="connsiteY8" fmla="*/ 792480 h 4727692"/>
              <a:gd name="connsiteX9" fmla="*/ 1613379 w 4036539"/>
              <a:gd name="connsiteY9" fmla="*/ 0 h 4727692"/>
              <a:gd name="connsiteX0" fmla="*/ 1741400 w 4164560"/>
              <a:gd name="connsiteY0" fmla="*/ 0 h 4804920"/>
              <a:gd name="connsiteX1" fmla="*/ 3303500 w 4164560"/>
              <a:gd name="connsiteY1" fmla="*/ 2141220 h 4804920"/>
              <a:gd name="connsiteX2" fmla="*/ 3250945 w 4164560"/>
              <a:gd name="connsiteY2" fmla="*/ 2065112 h 4804920"/>
              <a:gd name="connsiteX3" fmla="*/ 2395 w 4164560"/>
              <a:gd name="connsiteY3" fmla="*/ 4804836 h 4804920"/>
              <a:gd name="connsiteX4" fmla="*/ 3827870 w 4164560"/>
              <a:gd name="connsiteY4" fmla="*/ 2159982 h 4804920"/>
              <a:gd name="connsiteX5" fmla="*/ 4105115 w 4164560"/>
              <a:gd name="connsiteY5" fmla="*/ 1853748 h 4804920"/>
              <a:gd name="connsiteX6" fmla="*/ 3941091 w 4164560"/>
              <a:gd name="connsiteY6" fmla="*/ 1259281 h 4804920"/>
              <a:gd name="connsiteX7" fmla="*/ 4063604 w 4164560"/>
              <a:gd name="connsiteY7" fmla="*/ 1114774 h 4804920"/>
              <a:gd name="connsiteX8" fmla="*/ 4144191 w 4164560"/>
              <a:gd name="connsiteY8" fmla="*/ 892268 h 4804920"/>
              <a:gd name="connsiteX9" fmla="*/ 4164560 w 4164560"/>
              <a:gd name="connsiteY9" fmla="*/ 792480 h 4804920"/>
              <a:gd name="connsiteX10" fmla="*/ 1741400 w 4164560"/>
              <a:gd name="connsiteY10" fmla="*/ 0 h 4804920"/>
              <a:gd name="connsiteX0" fmla="*/ 2327856 w 4751016"/>
              <a:gd name="connsiteY0" fmla="*/ 0 h 4876089"/>
              <a:gd name="connsiteX1" fmla="*/ 3889956 w 4751016"/>
              <a:gd name="connsiteY1" fmla="*/ 2141220 h 4876089"/>
              <a:gd name="connsiteX2" fmla="*/ 3837401 w 4751016"/>
              <a:gd name="connsiteY2" fmla="*/ 2065112 h 4876089"/>
              <a:gd name="connsiteX3" fmla="*/ 276107 w 4751016"/>
              <a:gd name="connsiteY3" fmla="*/ 3749610 h 4876089"/>
              <a:gd name="connsiteX4" fmla="*/ 588851 w 4751016"/>
              <a:gd name="connsiteY4" fmla="*/ 4804836 h 4876089"/>
              <a:gd name="connsiteX5" fmla="*/ 4414326 w 4751016"/>
              <a:gd name="connsiteY5" fmla="*/ 2159982 h 4876089"/>
              <a:gd name="connsiteX6" fmla="*/ 4691571 w 4751016"/>
              <a:gd name="connsiteY6" fmla="*/ 1853748 h 4876089"/>
              <a:gd name="connsiteX7" fmla="*/ 4527547 w 4751016"/>
              <a:gd name="connsiteY7" fmla="*/ 1259281 h 4876089"/>
              <a:gd name="connsiteX8" fmla="*/ 4650060 w 4751016"/>
              <a:gd name="connsiteY8" fmla="*/ 1114774 h 4876089"/>
              <a:gd name="connsiteX9" fmla="*/ 4730647 w 4751016"/>
              <a:gd name="connsiteY9" fmla="*/ 892268 h 4876089"/>
              <a:gd name="connsiteX10" fmla="*/ 4751016 w 4751016"/>
              <a:gd name="connsiteY10" fmla="*/ 792480 h 4876089"/>
              <a:gd name="connsiteX11" fmla="*/ 2327856 w 4751016"/>
              <a:gd name="connsiteY11" fmla="*/ 0 h 4876089"/>
              <a:gd name="connsiteX0" fmla="*/ 2296685 w 4751016"/>
              <a:gd name="connsiteY0" fmla="*/ 0 h 4887391"/>
              <a:gd name="connsiteX1" fmla="*/ 3889956 w 4751016"/>
              <a:gd name="connsiteY1" fmla="*/ 2152522 h 4887391"/>
              <a:gd name="connsiteX2" fmla="*/ 3837401 w 4751016"/>
              <a:gd name="connsiteY2" fmla="*/ 2076414 h 4887391"/>
              <a:gd name="connsiteX3" fmla="*/ 276107 w 4751016"/>
              <a:gd name="connsiteY3" fmla="*/ 3760912 h 4887391"/>
              <a:gd name="connsiteX4" fmla="*/ 588851 w 4751016"/>
              <a:gd name="connsiteY4" fmla="*/ 4816138 h 4887391"/>
              <a:gd name="connsiteX5" fmla="*/ 4414326 w 4751016"/>
              <a:gd name="connsiteY5" fmla="*/ 2171284 h 4887391"/>
              <a:gd name="connsiteX6" fmla="*/ 4691571 w 4751016"/>
              <a:gd name="connsiteY6" fmla="*/ 1865050 h 4887391"/>
              <a:gd name="connsiteX7" fmla="*/ 4527547 w 4751016"/>
              <a:gd name="connsiteY7" fmla="*/ 1270583 h 4887391"/>
              <a:gd name="connsiteX8" fmla="*/ 4650060 w 4751016"/>
              <a:gd name="connsiteY8" fmla="*/ 1126076 h 4887391"/>
              <a:gd name="connsiteX9" fmla="*/ 4730647 w 4751016"/>
              <a:gd name="connsiteY9" fmla="*/ 903570 h 4887391"/>
              <a:gd name="connsiteX10" fmla="*/ 4751016 w 4751016"/>
              <a:gd name="connsiteY10" fmla="*/ 803782 h 4887391"/>
              <a:gd name="connsiteX11" fmla="*/ 2296685 w 4751016"/>
              <a:gd name="connsiteY11" fmla="*/ 0 h 4887391"/>
              <a:gd name="connsiteX0" fmla="*/ 2296685 w 4751016"/>
              <a:gd name="connsiteY0" fmla="*/ 0 h 4887391"/>
              <a:gd name="connsiteX1" fmla="*/ 3889956 w 4751016"/>
              <a:gd name="connsiteY1" fmla="*/ 2152522 h 4887391"/>
              <a:gd name="connsiteX2" fmla="*/ 3829979 w 4751016"/>
              <a:gd name="connsiteY2" fmla="*/ 2081818 h 4887391"/>
              <a:gd name="connsiteX3" fmla="*/ 276107 w 4751016"/>
              <a:gd name="connsiteY3" fmla="*/ 3760912 h 4887391"/>
              <a:gd name="connsiteX4" fmla="*/ 588851 w 4751016"/>
              <a:gd name="connsiteY4" fmla="*/ 4816138 h 4887391"/>
              <a:gd name="connsiteX5" fmla="*/ 4414326 w 4751016"/>
              <a:gd name="connsiteY5" fmla="*/ 2171284 h 4887391"/>
              <a:gd name="connsiteX6" fmla="*/ 4691571 w 4751016"/>
              <a:gd name="connsiteY6" fmla="*/ 1865050 h 4887391"/>
              <a:gd name="connsiteX7" fmla="*/ 4527547 w 4751016"/>
              <a:gd name="connsiteY7" fmla="*/ 1270583 h 4887391"/>
              <a:gd name="connsiteX8" fmla="*/ 4650060 w 4751016"/>
              <a:gd name="connsiteY8" fmla="*/ 1126076 h 4887391"/>
              <a:gd name="connsiteX9" fmla="*/ 4730647 w 4751016"/>
              <a:gd name="connsiteY9" fmla="*/ 903570 h 4887391"/>
              <a:gd name="connsiteX10" fmla="*/ 4751016 w 4751016"/>
              <a:gd name="connsiteY10" fmla="*/ 803782 h 4887391"/>
              <a:gd name="connsiteX11" fmla="*/ 2296685 w 4751016"/>
              <a:gd name="connsiteY11" fmla="*/ 0 h 4887391"/>
              <a:gd name="connsiteX0" fmla="*/ 2296685 w 4751016"/>
              <a:gd name="connsiteY0" fmla="*/ 0 h 4887391"/>
              <a:gd name="connsiteX1" fmla="*/ 3829979 w 4751016"/>
              <a:gd name="connsiteY1" fmla="*/ 2081818 h 4887391"/>
              <a:gd name="connsiteX2" fmla="*/ 276107 w 4751016"/>
              <a:gd name="connsiteY2" fmla="*/ 3760912 h 4887391"/>
              <a:gd name="connsiteX3" fmla="*/ 588851 w 4751016"/>
              <a:gd name="connsiteY3" fmla="*/ 4816138 h 4887391"/>
              <a:gd name="connsiteX4" fmla="*/ 4414326 w 4751016"/>
              <a:gd name="connsiteY4" fmla="*/ 2171284 h 4887391"/>
              <a:gd name="connsiteX5" fmla="*/ 4691571 w 4751016"/>
              <a:gd name="connsiteY5" fmla="*/ 1865050 h 4887391"/>
              <a:gd name="connsiteX6" fmla="*/ 4527547 w 4751016"/>
              <a:gd name="connsiteY6" fmla="*/ 1270583 h 4887391"/>
              <a:gd name="connsiteX7" fmla="*/ 4650060 w 4751016"/>
              <a:gd name="connsiteY7" fmla="*/ 1126076 h 4887391"/>
              <a:gd name="connsiteX8" fmla="*/ 4730647 w 4751016"/>
              <a:gd name="connsiteY8" fmla="*/ 903570 h 4887391"/>
              <a:gd name="connsiteX9" fmla="*/ 4751016 w 4751016"/>
              <a:gd name="connsiteY9" fmla="*/ 803782 h 4887391"/>
              <a:gd name="connsiteX10" fmla="*/ 2296685 w 4751016"/>
              <a:gd name="connsiteY10" fmla="*/ 0 h 4887391"/>
              <a:gd name="connsiteX0" fmla="*/ 2296685 w 4751016"/>
              <a:gd name="connsiteY0" fmla="*/ 0 h 4887391"/>
              <a:gd name="connsiteX1" fmla="*/ 3817114 w 4751016"/>
              <a:gd name="connsiteY1" fmla="*/ 2079853 h 4887391"/>
              <a:gd name="connsiteX2" fmla="*/ 276107 w 4751016"/>
              <a:gd name="connsiteY2" fmla="*/ 3760912 h 4887391"/>
              <a:gd name="connsiteX3" fmla="*/ 588851 w 4751016"/>
              <a:gd name="connsiteY3" fmla="*/ 4816138 h 4887391"/>
              <a:gd name="connsiteX4" fmla="*/ 4414326 w 4751016"/>
              <a:gd name="connsiteY4" fmla="*/ 2171284 h 4887391"/>
              <a:gd name="connsiteX5" fmla="*/ 4691571 w 4751016"/>
              <a:gd name="connsiteY5" fmla="*/ 1865050 h 4887391"/>
              <a:gd name="connsiteX6" fmla="*/ 4527547 w 4751016"/>
              <a:gd name="connsiteY6" fmla="*/ 1270583 h 4887391"/>
              <a:gd name="connsiteX7" fmla="*/ 4650060 w 4751016"/>
              <a:gd name="connsiteY7" fmla="*/ 1126076 h 4887391"/>
              <a:gd name="connsiteX8" fmla="*/ 4730647 w 4751016"/>
              <a:gd name="connsiteY8" fmla="*/ 903570 h 4887391"/>
              <a:gd name="connsiteX9" fmla="*/ 4751016 w 4751016"/>
              <a:gd name="connsiteY9" fmla="*/ 803782 h 4887391"/>
              <a:gd name="connsiteX10" fmla="*/ 2296685 w 4751016"/>
              <a:gd name="connsiteY10" fmla="*/ 0 h 4887391"/>
              <a:gd name="connsiteX0" fmla="*/ 2296685 w 4751016"/>
              <a:gd name="connsiteY0" fmla="*/ 0 h 4887391"/>
              <a:gd name="connsiteX1" fmla="*/ 3817114 w 4751016"/>
              <a:gd name="connsiteY1" fmla="*/ 2079853 h 4887391"/>
              <a:gd name="connsiteX2" fmla="*/ 276107 w 4751016"/>
              <a:gd name="connsiteY2" fmla="*/ 3760912 h 4887391"/>
              <a:gd name="connsiteX3" fmla="*/ 588851 w 4751016"/>
              <a:gd name="connsiteY3" fmla="*/ 4816138 h 4887391"/>
              <a:gd name="connsiteX4" fmla="*/ 4414326 w 4751016"/>
              <a:gd name="connsiteY4" fmla="*/ 2171284 h 4887391"/>
              <a:gd name="connsiteX5" fmla="*/ 4691571 w 4751016"/>
              <a:gd name="connsiteY5" fmla="*/ 1865050 h 4887391"/>
              <a:gd name="connsiteX6" fmla="*/ 4527547 w 4751016"/>
              <a:gd name="connsiteY6" fmla="*/ 1270583 h 4887391"/>
              <a:gd name="connsiteX7" fmla="*/ 4650060 w 4751016"/>
              <a:gd name="connsiteY7" fmla="*/ 1126076 h 4887391"/>
              <a:gd name="connsiteX8" fmla="*/ 4730647 w 4751016"/>
              <a:gd name="connsiteY8" fmla="*/ 903570 h 4887391"/>
              <a:gd name="connsiteX9" fmla="*/ 4751016 w 4751016"/>
              <a:gd name="connsiteY9" fmla="*/ 803782 h 4887391"/>
              <a:gd name="connsiteX10" fmla="*/ 2296685 w 4751016"/>
              <a:gd name="connsiteY10" fmla="*/ 0 h 4887391"/>
              <a:gd name="connsiteX0" fmla="*/ 2296685 w 4764005"/>
              <a:gd name="connsiteY0" fmla="*/ 0 h 4887391"/>
              <a:gd name="connsiteX1" fmla="*/ 3817114 w 4764005"/>
              <a:gd name="connsiteY1" fmla="*/ 2079853 h 4887391"/>
              <a:gd name="connsiteX2" fmla="*/ 276107 w 4764005"/>
              <a:gd name="connsiteY2" fmla="*/ 3760912 h 4887391"/>
              <a:gd name="connsiteX3" fmla="*/ 588851 w 4764005"/>
              <a:gd name="connsiteY3" fmla="*/ 4816138 h 4887391"/>
              <a:gd name="connsiteX4" fmla="*/ 4414326 w 4764005"/>
              <a:gd name="connsiteY4" fmla="*/ 2171284 h 4887391"/>
              <a:gd name="connsiteX5" fmla="*/ 4691571 w 4764005"/>
              <a:gd name="connsiteY5" fmla="*/ 1865050 h 4887391"/>
              <a:gd name="connsiteX6" fmla="*/ 4527547 w 4764005"/>
              <a:gd name="connsiteY6" fmla="*/ 1270583 h 4887391"/>
              <a:gd name="connsiteX7" fmla="*/ 4650060 w 4764005"/>
              <a:gd name="connsiteY7" fmla="*/ 1126076 h 4887391"/>
              <a:gd name="connsiteX8" fmla="*/ 4730647 w 4764005"/>
              <a:gd name="connsiteY8" fmla="*/ 903570 h 4887391"/>
              <a:gd name="connsiteX9" fmla="*/ 4764005 w 4764005"/>
              <a:gd name="connsiteY9" fmla="*/ 794322 h 4887391"/>
              <a:gd name="connsiteX10" fmla="*/ 2296685 w 4764005"/>
              <a:gd name="connsiteY10" fmla="*/ 0 h 4887391"/>
              <a:gd name="connsiteX0" fmla="*/ 2296685 w 4764995"/>
              <a:gd name="connsiteY0" fmla="*/ 0 h 4887391"/>
              <a:gd name="connsiteX1" fmla="*/ 3817114 w 4764995"/>
              <a:gd name="connsiteY1" fmla="*/ 2079853 h 4887391"/>
              <a:gd name="connsiteX2" fmla="*/ 276107 w 4764995"/>
              <a:gd name="connsiteY2" fmla="*/ 3760912 h 4887391"/>
              <a:gd name="connsiteX3" fmla="*/ 588851 w 4764995"/>
              <a:gd name="connsiteY3" fmla="*/ 4816138 h 4887391"/>
              <a:gd name="connsiteX4" fmla="*/ 4414326 w 4764995"/>
              <a:gd name="connsiteY4" fmla="*/ 2171284 h 4887391"/>
              <a:gd name="connsiteX5" fmla="*/ 4691571 w 4764995"/>
              <a:gd name="connsiteY5" fmla="*/ 1865050 h 4887391"/>
              <a:gd name="connsiteX6" fmla="*/ 4527547 w 4764995"/>
              <a:gd name="connsiteY6" fmla="*/ 1270583 h 4887391"/>
              <a:gd name="connsiteX7" fmla="*/ 4650060 w 4764995"/>
              <a:gd name="connsiteY7" fmla="*/ 1126076 h 4887391"/>
              <a:gd name="connsiteX8" fmla="*/ 4730647 w 4764995"/>
              <a:gd name="connsiteY8" fmla="*/ 903570 h 4887391"/>
              <a:gd name="connsiteX9" fmla="*/ 4764995 w 4764995"/>
              <a:gd name="connsiteY9" fmla="*/ 787933 h 4887391"/>
              <a:gd name="connsiteX10" fmla="*/ 2296685 w 4764995"/>
              <a:gd name="connsiteY10" fmla="*/ 0 h 488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4995" h="4887391">
                <a:moveTo>
                  <a:pt x="2296685" y="0"/>
                </a:moveTo>
                <a:cubicBezTo>
                  <a:pt x="2803495" y="693284"/>
                  <a:pt x="2276237" y="-13835"/>
                  <a:pt x="3817114" y="2079853"/>
                </a:cubicBezTo>
                <a:cubicBezTo>
                  <a:pt x="3386046" y="2418646"/>
                  <a:pt x="817532" y="3304291"/>
                  <a:pt x="276107" y="3760912"/>
                </a:cubicBezTo>
                <a:cubicBezTo>
                  <a:pt x="-265318" y="4217533"/>
                  <a:pt x="70388" y="5151804"/>
                  <a:pt x="588851" y="4816138"/>
                </a:cubicBezTo>
                <a:cubicBezTo>
                  <a:pt x="1107314" y="4480472"/>
                  <a:pt x="3763908" y="2633302"/>
                  <a:pt x="4414326" y="2171284"/>
                </a:cubicBezTo>
                <a:cubicBezTo>
                  <a:pt x="4556688" y="2136057"/>
                  <a:pt x="4660417" y="1980583"/>
                  <a:pt x="4691571" y="1865050"/>
                </a:cubicBezTo>
                <a:cubicBezTo>
                  <a:pt x="4708489" y="1738161"/>
                  <a:pt x="4527547" y="1347120"/>
                  <a:pt x="4527547" y="1270583"/>
                </a:cubicBezTo>
                <a:lnTo>
                  <a:pt x="4650060" y="1126076"/>
                </a:lnTo>
                <a:lnTo>
                  <a:pt x="4730647" y="903570"/>
                </a:lnTo>
                <a:lnTo>
                  <a:pt x="4764995" y="787933"/>
                </a:lnTo>
                <a:lnTo>
                  <a:pt x="229668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1" name="Forma libre: forma 30">
            <a:extLst>
              <a:ext uri="{FF2B5EF4-FFF2-40B4-BE49-F238E27FC236}">
                <a16:creationId xmlns:a16="http://schemas.microsoft.com/office/drawing/2014/main" id="{019176DD-0687-F252-F631-26A3FFCBC6C1}"/>
              </a:ext>
            </a:extLst>
          </p:cNvPr>
          <p:cNvSpPr/>
          <p:nvPr/>
        </p:nvSpPr>
        <p:spPr>
          <a:xfrm rot="17194622">
            <a:off x="1079475" y="387819"/>
            <a:ext cx="5197315" cy="4660247"/>
          </a:xfrm>
          <a:custGeom>
            <a:avLst/>
            <a:gdLst>
              <a:gd name="connsiteX0" fmla="*/ 0 w 5593080"/>
              <a:gd name="connsiteY0" fmla="*/ 0 h 3444240"/>
              <a:gd name="connsiteX1" fmla="*/ 15240 w 5593080"/>
              <a:gd name="connsiteY1" fmla="*/ 2621280 h 3444240"/>
              <a:gd name="connsiteX2" fmla="*/ 2484120 w 5593080"/>
              <a:gd name="connsiteY2" fmla="*/ 3444240 h 3444240"/>
              <a:gd name="connsiteX3" fmla="*/ 5593080 w 5593080"/>
              <a:gd name="connsiteY3" fmla="*/ 2522220 h 3444240"/>
              <a:gd name="connsiteX4" fmla="*/ 5219700 w 5593080"/>
              <a:gd name="connsiteY4" fmla="*/ 358140 h 3444240"/>
              <a:gd name="connsiteX5" fmla="*/ 0 w 5593080"/>
              <a:gd name="connsiteY5" fmla="*/ 0 h 3444240"/>
              <a:gd name="connsiteX0" fmla="*/ 0 w 5593080"/>
              <a:gd name="connsiteY0" fmla="*/ 0 h 3444240"/>
              <a:gd name="connsiteX1" fmla="*/ 15240 w 5593080"/>
              <a:gd name="connsiteY1" fmla="*/ 2621280 h 3444240"/>
              <a:gd name="connsiteX2" fmla="*/ 2484120 w 5593080"/>
              <a:gd name="connsiteY2" fmla="*/ 3444240 h 3444240"/>
              <a:gd name="connsiteX3" fmla="*/ 5593080 w 5593080"/>
              <a:gd name="connsiteY3" fmla="*/ 2522220 h 3444240"/>
              <a:gd name="connsiteX4" fmla="*/ 4443726 w 5593080"/>
              <a:gd name="connsiteY4" fmla="*/ 589129 h 3444240"/>
              <a:gd name="connsiteX5" fmla="*/ 0 w 5593080"/>
              <a:gd name="connsiteY5" fmla="*/ 0 h 3444240"/>
              <a:gd name="connsiteX0" fmla="*/ 0 w 5105543"/>
              <a:gd name="connsiteY0" fmla="*/ 0 h 3444240"/>
              <a:gd name="connsiteX1" fmla="*/ 15240 w 5105543"/>
              <a:gd name="connsiteY1" fmla="*/ 2621280 h 3444240"/>
              <a:gd name="connsiteX2" fmla="*/ 2484120 w 5105543"/>
              <a:gd name="connsiteY2" fmla="*/ 3444240 h 3444240"/>
              <a:gd name="connsiteX3" fmla="*/ 5105543 w 5105543"/>
              <a:gd name="connsiteY3" fmla="*/ 2687225 h 3444240"/>
              <a:gd name="connsiteX4" fmla="*/ 4443726 w 5105543"/>
              <a:gd name="connsiteY4" fmla="*/ 589129 h 3444240"/>
              <a:gd name="connsiteX5" fmla="*/ 0 w 5105543"/>
              <a:gd name="connsiteY5" fmla="*/ 0 h 3444240"/>
              <a:gd name="connsiteX0" fmla="*/ 666982 w 5090303"/>
              <a:gd name="connsiteY0" fmla="*/ 0 h 2921843"/>
              <a:gd name="connsiteX1" fmla="*/ 0 w 5090303"/>
              <a:gd name="connsiteY1" fmla="*/ 2098883 h 2921843"/>
              <a:gd name="connsiteX2" fmla="*/ 2468880 w 5090303"/>
              <a:gd name="connsiteY2" fmla="*/ 2921843 h 2921843"/>
              <a:gd name="connsiteX3" fmla="*/ 5090303 w 5090303"/>
              <a:gd name="connsiteY3" fmla="*/ 2164828 h 2921843"/>
              <a:gd name="connsiteX4" fmla="*/ 4428486 w 5090303"/>
              <a:gd name="connsiteY4" fmla="*/ 66732 h 2921843"/>
              <a:gd name="connsiteX5" fmla="*/ 666982 w 5090303"/>
              <a:gd name="connsiteY5" fmla="*/ 0 h 2921843"/>
              <a:gd name="connsiteX0" fmla="*/ 755131 w 5090303"/>
              <a:gd name="connsiteY0" fmla="*/ 95851 h 2855111"/>
              <a:gd name="connsiteX1" fmla="*/ 0 w 5090303"/>
              <a:gd name="connsiteY1" fmla="*/ 2032151 h 2855111"/>
              <a:gd name="connsiteX2" fmla="*/ 2468880 w 5090303"/>
              <a:gd name="connsiteY2" fmla="*/ 2855111 h 2855111"/>
              <a:gd name="connsiteX3" fmla="*/ 5090303 w 5090303"/>
              <a:gd name="connsiteY3" fmla="*/ 2098096 h 2855111"/>
              <a:gd name="connsiteX4" fmla="*/ 4428486 w 5090303"/>
              <a:gd name="connsiteY4" fmla="*/ 0 h 2855111"/>
              <a:gd name="connsiteX5" fmla="*/ 755131 w 5090303"/>
              <a:gd name="connsiteY5" fmla="*/ 95851 h 2855111"/>
              <a:gd name="connsiteX0" fmla="*/ 755131 w 5090303"/>
              <a:gd name="connsiteY0" fmla="*/ 95851 h 2855111"/>
              <a:gd name="connsiteX1" fmla="*/ 0 w 5090303"/>
              <a:gd name="connsiteY1" fmla="*/ 2032151 h 2855111"/>
              <a:gd name="connsiteX2" fmla="*/ 2468880 w 5090303"/>
              <a:gd name="connsiteY2" fmla="*/ 2855111 h 2855111"/>
              <a:gd name="connsiteX3" fmla="*/ 5090303 w 5090303"/>
              <a:gd name="connsiteY3" fmla="*/ 2098096 h 2855111"/>
              <a:gd name="connsiteX4" fmla="*/ 4428486 w 5090303"/>
              <a:gd name="connsiteY4" fmla="*/ 0 h 2855111"/>
              <a:gd name="connsiteX5" fmla="*/ 755131 w 5090303"/>
              <a:gd name="connsiteY5" fmla="*/ 95851 h 2855111"/>
              <a:gd name="connsiteX0" fmla="*/ 755131 w 5090303"/>
              <a:gd name="connsiteY0" fmla="*/ 95851 h 2855111"/>
              <a:gd name="connsiteX1" fmla="*/ 0 w 5090303"/>
              <a:gd name="connsiteY1" fmla="*/ 2032151 h 2855111"/>
              <a:gd name="connsiteX2" fmla="*/ 2468880 w 5090303"/>
              <a:gd name="connsiteY2" fmla="*/ 2855111 h 2855111"/>
              <a:gd name="connsiteX3" fmla="*/ 5090303 w 5090303"/>
              <a:gd name="connsiteY3" fmla="*/ 2098096 h 2855111"/>
              <a:gd name="connsiteX4" fmla="*/ 4428486 w 5090303"/>
              <a:gd name="connsiteY4" fmla="*/ 0 h 2855111"/>
              <a:gd name="connsiteX5" fmla="*/ 755131 w 5090303"/>
              <a:gd name="connsiteY5" fmla="*/ 95851 h 2855111"/>
              <a:gd name="connsiteX0" fmla="*/ 755131 w 5090303"/>
              <a:gd name="connsiteY0" fmla="*/ 95851 h 2855111"/>
              <a:gd name="connsiteX1" fmla="*/ 0 w 5090303"/>
              <a:gd name="connsiteY1" fmla="*/ 2032151 h 2855111"/>
              <a:gd name="connsiteX2" fmla="*/ 2468880 w 5090303"/>
              <a:gd name="connsiteY2" fmla="*/ 2855111 h 2855111"/>
              <a:gd name="connsiteX3" fmla="*/ 5090303 w 5090303"/>
              <a:gd name="connsiteY3" fmla="*/ 2098096 h 2855111"/>
              <a:gd name="connsiteX4" fmla="*/ 4428486 w 5090303"/>
              <a:gd name="connsiteY4" fmla="*/ 0 h 2855111"/>
              <a:gd name="connsiteX5" fmla="*/ 755131 w 5090303"/>
              <a:gd name="connsiteY5" fmla="*/ 95851 h 2855111"/>
              <a:gd name="connsiteX0" fmla="*/ 755131 w 5090303"/>
              <a:gd name="connsiteY0" fmla="*/ 95851 h 2855111"/>
              <a:gd name="connsiteX1" fmla="*/ 0 w 5090303"/>
              <a:gd name="connsiteY1" fmla="*/ 2032151 h 2855111"/>
              <a:gd name="connsiteX2" fmla="*/ 2468880 w 5090303"/>
              <a:gd name="connsiteY2" fmla="*/ 2855111 h 2855111"/>
              <a:gd name="connsiteX3" fmla="*/ 5090303 w 5090303"/>
              <a:gd name="connsiteY3" fmla="*/ 2098096 h 2855111"/>
              <a:gd name="connsiteX4" fmla="*/ 4428486 w 5090303"/>
              <a:gd name="connsiteY4" fmla="*/ 0 h 2855111"/>
              <a:gd name="connsiteX5" fmla="*/ 755131 w 5090303"/>
              <a:gd name="connsiteY5" fmla="*/ 95851 h 2855111"/>
              <a:gd name="connsiteX0" fmla="*/ 755131 w 5090303"/>
              <a:gd name="connsiteY0" fmla="*/ 0 h 2759260"/>
              <a:gd name="connsiteX1" fmla="*/ 0 w 5090303"/>
              <a:gd name="connsiteY1" fmla="*/ 1936300 h 2759260"/>
              <a:gd name="connsiteX2" fmla="*/ 2468880 w 5090303"/>
              <a:gd name="connsiteY2" fmla="*/ 2759260 h 2759260"/>
              <a:gd name="connsiteX3" fmla="*/ 5090303 w 5090303"/>
              <a:gd name="connsiteY3" fmla="*/ 2002245 h 2759260"/>
              <a:gd name="connsiteX4" fmla="*/ 4292314 w 5090303"/>
              <a:gd name="connsiteY4" fmla="*/ 14251 h 2759260"/>
              <a:gd name="connsiteX5" fmla="*/ 755131 w 5090303"/>
              <a:gd name="connsiteY5" fmla="*/ 0 h 2759260"/>
              <a:gd name="connsiteX0" fmla="*/ 755131 w 4999011"/>
              <a:gd name="connsiteY0" fmla="*/ 0 h 2759260"/>
              <a:gd name="connsiteX1" fmla="*/ 0 w 4999011"/>
              <a:gd name="connsiteY1" fmla="*/ 1936300 h 2759260"/>
              <a:gd name="connsiteX2" fmla="*/ 2468880 w 4999011"/>
              <a:gd name="connsiteY2" fmla="*/ 2759260 h 2759260"/>
              <a:gd name="connsiteX3" fmla="*/ 4999011 w 4999011"/>
              <a:gd name="connsiteY3" fmla="*/ 2029420 h 2759260"/>
              <a:gd name="connsiteX4" fmla="*/ 4292314 w 4999011"/>
              <a:gd name="connsiteY4" fmla="*/ 14251 h 2759260"/>
              <a:gd name="connsiteX5" fmla="*/ 755131 w 4999011"/>
              <a:gd name="connsiteY5" fmla="*/ 0 h 2759260"/>
              <a:gd name="connsiteX0" fmla="*/ 755131 w 4999011"/>
              <a:gd name="connsiteY0" fmla="*/ 0 h 2759260"/>
              <a:gd name="connsiteX1" fmla="*/ 0 w 4999011"/>
              <a:gd name="connsiteY1" fmla="*/ 1936300 h 2759260"/>
              <a:gd name="connsiteX2" fmla="*/ 2468880 w 4999011"/>
              <a:gd name="connsiteY2" fmla="*/ 2759260 h 2759260"/>
              <a:gd name="connsiteX3" fmla="*/ 4999011 w 4999011"/>
              <a:gd name="connsiteY3" fmla="*/ 2029420 h 2759260"/>
              <a:gd name="connsiteX4" fmla="*/ 4170705 w 4999011"/>
              <a:gd name="connsiteY4" fmla="*/ 139893 h 2759260"/>
              <a:gd name="connsiteX5" fmla="*/ 755131 w 4999011"/>
              <a:gd name="connsiteY5" fmla="*/ 0 h 2759260"/>
              <a:gd name="connsiteX0" fmla="*/ 755131 w 4999011"/>
              <a:gd name="connsiteY0" fmla="*/ 0 h 2759260"/>
              <a:gd name="connsiteX1" fmla="*/ 0 w 4999011"/>
              <a:gd name="connsiteY1" fmla="*/ 1936300 h 2759260"/>
              <a:gd name="connsiteX2" fmla="*/ 2468880 w 4999011"/>
              <a:gd name="connsiteY2" fmla="*/ 2759260 h 2759260"/>
              <a:gd name="connsiteX3" fmla="*/ 4999011 w 4999011"/>
              <a:gd name="connsiteY3" fmla="*/ 2029420 h 2759260"/>
              <a:gd name="connsiteX4" fmla="*/ 4170705 w 4999011"/>
              <a:gd name="connsiteY4" fmla="*/ 139893 h 2759260"/>
              <a:gd name="connsiteX5" fmla="*/ 755131 w 4999011"/>
              <a:gd name="connsiteY5" fmla="*/ 0 h 2759260"/>
              <a:gd name="connsiteX0" fmla="*/ 766766 w 4999011"/>
              <a:gd name="connsiteY0" fmla="*/ 66713 h 2720118"/>
              <a:gd name="connsiteX1" fmla="*/ 0 w 4999011"/>
              <a:gd name="connsiteY1" fmla="*/ 1897158 h 2720118"/>
              <a:gd name="connsiteX2" fmla="*/ 2468880 w 4999011"/>
              <a:gd name="connsiteY2" fmla="*/ 2720118 h 2720118"/>
              <a:gd name="connsiteX3" fmla="*/ 4999011 w 4999011"/>
              <a:gd name="connsiteY3" fmla="*/ 1990278 h 2720118"/>
              <a:gd name="connsiteX4" fmla="*/ 4170705 w 4999011"/>
              <a:gd name="connsiteY4" fmla="*/ 100751 h 2720118"/>
              <a:gd name="connsiteX5" fmla="*/ 766766 w 4999011"/>
              <a:gd name="connsiteY5" fmla="*/ 66713 h 2720118"/>
              <a:gd name="connsiteX0" fmla="*/ 766766 w 4999011"/>
              <a:gd name="connsiteY0" fmla="*/ 159884 h 2813289"/>
              <a:gd name="connsiteX1" fmla="*/ 0 w 4999011"/>
              <a:gd name="connsiteY1" fmla="*/ 1990329 h 2813289"/>
              <a:gd name="connsiteX2" fmla="*/ 2468880 w 4999011"/>
              <a:gd name="connsiteY2" fmla="*/ 2813289 h 2813289"/>
              <a:gd name="connsiteX3" fmla="*/ 4999011 w 4999011"/>
              <a:gd name="connsiteY3" fmla="*/ 2083449 h 2813289"/>
              <a:gd name="connsiteX4" fmla="*/ 4140813 w 4999011"/>
              <a:gd name="connsiteY4" fmla="*/ 93501 h 2813289"/>
              <a:gd name="connsiteX5" fmla="*/ 766766 w 4999011"/>
              <a:gd name="connsiteY5" fmla="*/ 159884 h 2813289"/>
              <a:gd name="connsiteX0" fmla="*/ 766766 w 4999011"/>
              <a:gd name="connsiteY0" fmla="*/ 37615 h 2691020"/>
              <a:gd name="connsiteX1" fmla="*/ 0 w 4999011"/>
              <a:gd name="connsiteY1" fmla="*/ 1868060 h 2691020"/>
              <a:gd name="connsiteX2" fmla="*/ 2468880 w 4999011"/>
              <a:gd name="connsiteY2" fmla="*/ 2691020 h 2691020"/>
              <a:gd name="connsiteX3" fmla="*/ 4999011 w 4999011"/>
              <a:gd name="connsiteY3" fmla="*/ 1961180 h 2691020"/>
              <a:gd name="connsiteX4" fmla="*/ 4031051 w 4999011"/>
              <a:gd name="connsiteY4" fmla="*/ 103286 h 2691020"/>
              <a:gd name="connsiteX5" fmla="*/ 766766 w 4999011"/>
              <a:gd name="connsiteY5" fmla="*/ 37615 h 2691020"/>
              <a:gd name="connsiteX0" fmla="*/ 766766 w 4999011"/>
              <a:gd name="connsiteY0" fmla="*/ 37615 h 2691020"/>
              <a:gd name="connsiteX1" fmla="*/ 0 w 4999011"/>
              <a:gd name="connsiteY1" fmla="*/ 1868060 h 2691020"/>
              <a:gd name="connsiteX2" fmla="*/ 2468880 w 4999011"/>
              <a:gd name="connsiteY2" fmla="*/ 2691020 h 2691020"/>
              <a:gd name="connsiteX3" fmla="*/ 4999011 w 4999011"/>
              <a:gd name="connsiteY3" fmla="*/ 1961180 h 2691020"/>
              <a:gd name="connsiteX4" fmla="*/ 4031051 w 4999011"/>
              <a:gd name="connsiteY4" fmla="*/ 103286 h 2691020"/>
              <a:gd name="connsiteX5" fmla="*/ 766766 w 4999011"/>
              <a:gd name="connsiteY5" fmla="*/ 37615 h 2691020"/>
              <a:gd name="connsiteX0" fmla="*/ 766766 w 5197315"/>
              <a:gd name="connsiteY0" fmla="*/ 37615 h 2691020"/>
              <a:gd name="connsiteX1" fmla="*/ 0 w 5197315"/>
              <a:gd name="connsiteY1" fmla="*/ 1868060 h 2691020"/>
              <a:gd name="connsiteX2" fmla="*/ 2468880 w 5197315"/>
              <a:gd name="connsiteY2" fmla="*/ 2691020 h 2691020"/>
              <a:gd name="connsiteX3" fmla="*/ 4999011 w 5197315"/>
              <a:gd name="connsiteY3" fmla="*/ 1961180 h 2691020"/>
              <a:gd name="connsiteX4" fmla="*/ 4930169 w 5197315"/>
              <a:gd name="connsiteY4" fmla="*/ 1702121 h 2691020"/>
              <a:gd name="connsiteX5" fmla="*/ 4031051 w 5197315"/>
              <a:gd name="connsiteY5" fmla="*/ 103286 h 2691020"/>
              <a:gd name="connsiteX6" fmla="*/ 766766 w 5197315"/>
              <a:gd name="connsiteY6" fmla="*/ 37615 h 2691020"/>
              <a:gd name="connsiteX0" fmla="*/ 766766 w 5197315"/>
              <a:gd name="connsiteY0" fmla="*/ 0 h 2653405"/>
              <a:gd name="connsiteX1" fmla="*/ 0 w 5197315"/>
              <a:gd name="connsiteY1" fmla="*/ 1830445 h 2653405"/>
              <a:gd name="connsiteX2" fmla="*/ 2468880 w 5197315"/>
              <a:gd name="connsiteY2" fmla="*/ 2653405 h 2653405"/>
              <a:gd name="connsiteX3" fmla="*/ 4999011 w 5197315"/>
              <a:gd name="connsiteY3" fmla="*/ 1923565 h 2653405"/>
              <a:gd name="connsiteX4" fmla="*/ 4930169 w 5197315"/>
              <a:gd name="connsiteY4" fmla="*/ 1664506 h 2653405"/>
              <a:gd name="connsiteX5" fmla="*/ 3968889 w 5197315"/>
              <a:gd name="connsiteY5" fmla="*/ 123927 h 2653405"/>
              <a:gd name="connsiteX6" fmla="*/ 766766 w 5197315"/>
              <a:gd name="connsiteY6" fmla="*/ 0 h 2653405"/>
              <a:gd name="connsiteX0" fmla="*/ 766766 w 5197315"/>
              <a:gd name="connsiteY0" fmla="*/ 0 h 2653405"/>
              <a:gd name="connsiteX1" fmla="*/ 0 w 5197315"/>
              <a:gd name="connsiteY1" fmla="*/ 1830445 h 2653405"/>
              <a:gd name="connsiteX2" fmla="*/ 2468880 w 5197315"/>
              <a:gd name="connsiteY2" fmla="*/ 2653405 h 2653405"/>
              <a:gd name="connsiteX3" fmla="*/ 4999011 w 5197315"/>
              <a:gd name="connsiteY3" fmla="*/ 1923565 h 2653405"/>
              <a:gd name="connsiteX4" fmla="*/ 4930169 w 5197315"/>
              <a:gd name="connsiteY4" fmla="*/ 1664506 h 2653405"/>
              <a:gd name="connsiteX5" fmla="*/ 3859128 w 5197315"/>
              <a:gd name="connsiteY5" fmla="*/ 255981 h 2653405"/>
              <a:gd name="connsiteX6" fmla="*/ 766766 w 5197315"/>
              <a:gd name="connsiteY6" fmla="*/ 0 h 2653405"/>
              <a:gd name="connsiteX0" fmla="*/ 766766 w 5197315"/>
              <a:gd name="connsiteY0" fmla="*/ 0 h 2653405"/>
              <a:gd name="connsiteX1" fmla="*/ 0 w 5197315"/>
              <a:gd name="connsiteY1" fmla="*/ 1830445 h 2653405"/>
              <a:gd name="connsiteX2" fmla="*/ 2468880 w 5197315"/>
              <a:gd name="connsiteY2" fmla="*/ 2653405 h 2653405"/>
              <a:gd name="connsiteX3" fmla="*/ 4999011 w 5197315"/>
              <a:gd name="connsiteY3" fmla="*/ 1923565 h 2653405"/>
              <a:gd name="connsiteX4" fmla="*/ 4930169 w 5197315"/>
              <a:gd name="connsiteY4" fmla="*/ 1664506 h 2653405"/>
              <a:gd name="connsiteX5" fmla="*/ 3793272 w 5197315"/>
              <a:gd name="connsiteY5" fmla="*/ 335213 h 2653405"/>
              <a:gd name="connsiteX6" fmla="*/ 766766 w 5197315"/>
              <a:gd name="connsiteY6" fmla="*/ 0 h 2653405"/>
              <a:gd name="connsiteX0" fmla="*/ 766766 w 5197315"/>
              <a:gd name="connsiteY0" fmla="*/ 0 h 2653405"/>
              <a:gd name="connsiteX1" fmla="*/ 0 w 5197315"/>
              <a:gd name="connsiteY1" fmla="*/ 1830445 h 2653405"/>
              <a:gd name="connsiteX2" fmla="*/ 2468880 w 5197315"/>
              <a:gd name="connsiteY2" fmla="*/ 2653405 h 2653405"/>
              <a:gd name="connsiteX3" fmla="*/ 4999011 w 5197315"/>
              <a:gd name="connsiteY3" fmla="*/ 1923565 h 2653405"/>
              <a:gd name="connsiteX4" fmla="*/ 4930169 w 5197315"/>
              <a:gd name="connsiteY4" fmla="*/ 1664506 h 2653405"/>
              <a:gd name="connsiteX5" fmla="*/ 3711874 w 5197315"/>
              <a:gd name="connsiteY5" fmla="*/ 429010 h 2653405"/>
              <a:gd name="connsiteX6" fmla="*/ 766766 w 5197315"/>
              <a:gd name="connsiteY6" fmla="*/ 0 h 2653405"/>
              <a:gd name="connsiteX0" fmla="*/ 766766 w 5197315"/>
              <a:gd name="connsiteY0" fmla="*/ 0 h 2653405"/>
              <a:gd name="connsiteX1" fmla="*/ 0 w 5197315"/>
              <a:gd name="connsiteY1" fmla="*/ 1830445 h 2653405"/>
              <a:gd name="connsiteX2" fmla="*/ 2468880 w 5197315"/>
              <a:gd name="connsiteY2" fmla="*/ 2653405 h 2653405"/>
              <a:gd name="connsiteX3" fmla="*/ 4999011 w 5197315"/>
              <a:gd name="connsiteY3" fmla="*/ 1923565 h 2653405"/>
              <a:gd name="connsiteX4" fmla="*/ 4930169 w 5197315"/>
              <a:gd name="connsiteY4" fmla="*/ 1664506 h 2653405"/>
              <a:gd name="connsiteX5" fmla="*/ 3726651 w 5197315"/>
              <a:gd name="connsiteY5" fmla="*/ 345107 h 2653405"/>
              <a:gd name="connsiteX6" fmla="*/ 766766 w 5197315"/>
              <a:gd name="connsiteY6" fmla="*/ 0 h 2653405"/>
              <a:gd name="connsiteX0" fmla="*/ 766766 w 5197315"/>
              <a:gd name="connsiteY0" fmla="*/ 107028 h 2760433"/>
              <a:gd name="connsiteX1" fmla="*/ 0 w 5197315"/>
              <a:gd name="connsiteY1" fmla="*/ 1937473 h 2760433"/>
              <a:gd name="connsiteX2" fmla="*/ 2468880 w 5197315"/>
              <a:gd name="connsiteY2" fmla="*/ 2760433 h 2760433"/>
              <a:gd name="connsiteX3" fmla="*/ 4999011 w 5197315"/>
              <a:gd name="connsiteY3" fmla="*/ 2030593 h 2760433"/>
              <a:gd name="connsiteX4" fmla="*/ 4930169 w 5197315"/>
              <a:gd name="connsiteY4" fmla="*/ 1771534 h 2760433"/>
              <a:gd name="connsiteX5" fmla="*/ 3726651 w 5197315"/>
              <a:gd name="connsiteY5" fmla="*/ 452135 h 2760433"/>
              <a:gd name="connsiteX6" fmla="*/ 2398130 w 5197315"/>
              <a:gd name="connsiteY6" fmla="*/ 209696 h 2760433"/>
              <a:gd name="connsiteX7" fmla="*/ 766766 w 5197315"/>
              <a:gd name="connsiteY7" fmla="*/ 107028 h 2760433"/>
              <a:gd name="connsiteX0" fmla="*/ 766766 w 5197315"/>
              <a:gd name="connsiteY0" fmla="*/ 111174 h 2764579"/>
              <a:gd name="connsiteX1" fmla="*/ 0 w 5197315"/>
              <a:gd name="connsiteY1" fmla="*/ 1941619 h 2764579"/>
              <a:gd name="connsiteX2" fmla="*/ 2468880 w 5197315"/>
              <a:gd name="connsiteY2" fmla="*/ 2764579 h 2764579"/>
              <a:gd name="connsiteX3" fmla="*/ 4999011 w 5197315"/>
              <a:gd name="connsiteY3" fmla="*/ 2034739 h 2764579"/>
              <a:gd name="connsiteX4" fmla="*/ 4930169 w 5197315"/>
              <a:gd name="connsiteY4" fmla="*/ 1775680 h 2764579"/>
              <a:gd name="connsiteX5" fmla="*/ 3726651 w 5197315"/>
              <a:gd name="connsiteY5" fmla="*/ 456281 h 2764579"/>
              <a:gd name="connsiteX6" fmla="*/ 2398130 w 5197315"/>
              <a:gd name="connsiteY6" fmla="*/ 213842 h 2764579"/>
              <a:gd name="connsiteX7" fmla="*/ 1658120 w 5197315"/>
              <a:gd name="connsiteY7" fmla="*/ 265179 h 2764579"/>
              <a:gd name="connsiteX8" fmla="*/ 766766 w 5197315"/>
              <a:gd name="connsiteY8" fmla="*/ 111174 h 2764579"/>
              <a:gd name="connsiteX0" fmla="*/ 766766 w 5197315"/>
              <a:gd name="connsiteY0" fmla="*/ 100355 h 2753760"/>
              <a:gd name="connsiteX1" fmla="*/ 0 w 5197315"/>
              <a:gd name="connsiteY1" fmla="*/ 1930800 h 2753760"/>
              <a:gd name="connsiteX2" fmla="*/ 2468880 w 5197315"/>
              <a:gd name="connsiteY2" fmla="*/ 2753760 h 2753760"/>
              <a:gd name="connsiteX3" fmla="*/ 4999011 w 5197315"/>
              <a:gd name="connsiteY3" fmla="*/ 2023920 h 2753760"/>
              <a:gd name="connsiteX4" fmla="*/ 4930169 w 5197315"/>
              <a:gd name="connsiteY4" fmla="*/ 1764861 h 2753760"/>
              <a:gd name="connsiteX5" fmla="*/ 3726651 w 5197315"/>
              <a:gd name="connsiteY5" fmla="*/ 445462 h 2753760"/>
              <a:gd name="connsiteX6" fmla="*/ 2398130 w 5197315"/>
              <a:gd name="connsiteY6" fmla="*/ 203023 h 2753760"/>
              <a:gd name="connsiteX7" fmla="*/ 1580417 w 5197315"/>
              <a:gd name="connsiteY7" fmla="*/ 327181 h 2753760"/>
              <a:gd name="connsiteX8" fmla="*/ 766766 w 5197315"/>
              <a:gd name="connsiteY8" fmla="*/ 100355 h 2753760"/>
              <a:gd name="connsiteX0" fmla="*/ 766766 w 5197315"/>
              <a:gd name="connsiteY0" fmla="*/ 88554 h 2741959"/>
              <a:gd name="connsiteX1" fmla="*/ 0 w 5197315"/>
              <a:gd name="connsiteY1" fmla="*/ 1918999 h 2741959"/>
              <a:gd name="connsiteX2" fmla="*/ 2468880 w 5197315"/>
              <a:gd name="connsiteY2" fmla="*/ 2741959 h 2741959"/>
              <a:gd name="connsiteX3" fmla="*/ 4999011 w 5197315"/>
              <a:gd name="connsiteY3" fmla="*/ 2012119 h 2741959"/>
              <a:gd name="connsiteX4" fmla="*/ 4930169 w 5197315"/>
              <a:gd name="connsiteY4" fmla="*/ 1753060 h 2741959"/>
              <a:gd name="connsiteX5" fmla="*/ 3726651 w 5197315"/>
              <a:gd name="connsiteY5" fmla="*/ 433661 h 2741959"/>
              <a:gd name="connsiteX6" fmla="*/ 2398130 w 5197315"/>
              <a:gd name="connsiteY6" fmla="*/ 191222 h 2741959"/>
              <a:gd name="connsiteX7" fmla="*/ 1580205 w 5197315"/>
              <a:gd name="connsiteY7" fmla="*/ 414823 h 2741959"/>
              <a:gd name="connsiteX8" fmla="*/ 766766 w 5197315"/>
              <a:gd name="connsiteY8" fmla="*/ 88554 h 2741959"/>
              <a:gd name="connsiteX0" fmla="*/ 766766 w 5197315"/>
              <a:gd name="connsiteY0" fmla="*/ 99271 h 2752676"/>
              <a:gd name="connsiteX1" fmla="*/ 0 w 5197315"/>
              <a:gd name="connsiteY1" fmla="*/ 1929716 h 2752676"/>
              <a:gd name="connsiteX2" fmla="*/ 2468880 w 5197315"/>
              <a:gd name="connsiteY2" fmla="*/ 2752676 h 2752676"/>
              <a:gd name="connsiteX3" fmla="*/ 4999011 w 5197315"/>
              <a:gd name="connsiteY3" fmla="*/ 2022836 h 2752676"/>
              <a:gd name="connsiteX4" fmla="*/ 4930169 w 5197315"/>
              <a:gd name="connsiteY4" fmla="*/ 1763777 h 2752676"/>
              <a:gd name="connsiteX5" fmla="*/ 3726651 w 5197315"/>
              <a:gd name="connsiteY5" fmla="*/ 444378 h 2752676"/>
              <a:gd name="connsiteX6" fmla="*/ 2398130 w 5197315"/>
              <a:gd name="connsiteY6" fmla="*/ 201939 h 2752676"/>
              <a:gd name="connsiteX7" fmla="*/ 1553030 w 5197315"/>
              <a:gd name="connsiteY7" fmla="*/ 334248 h 2752676"/>
              <a:gd name="connsiteX8" fmla="*/ 766766 w 5197315"/>
              <a:gd name="connsiteY8" fmla="*/ 99271 h 2752676"/>
              <a:gd name="connsiteX0" fmla="*/ 766766 w 5197315"/>
              <a:gd name="connsiteY0" fmla="*/ 99271 h 2752676"/>
              <a:gd name="connsiteX1" fmla="*/ 0 w 5197315"/>
              <a:gd name="connsiteY1" fmla="*/ 1929716 h 2752676"/>
              <a:gd name="connsiteX2" fmla="*/ 2468880 w 5197315"/>
              <a:gd name="connsiteY2" fmla="*/ 2752676 h 2752676"/>
              <a:gd name="connsiteX3" fmla="*/ 4999011 w 5197315"/>
              <a:gd name="connsiteY3" fmla="*/ 2022836 h 2752676"/>
              <a:gd name="connsiteX4" fmla="*/ 4930169 w 5197315"/>
              <a:gd name="connsiteY4" fmla="*/ 1763777 h 2752676"/>
              <a:gd name="connsiteX5" fmla="*/ 3726651 w 5197315"/>
              <a:gd name="connsiteY5" fmla="*/ 444378 h 2752676"/>
              <a:gd name="connsiteX6" fmla="*/ 2408236 w 5197315"/>
              <a:gd name="connsiteY6" fmla="*/ 169116 h 2752676"/>
              <a:gd name="connsiteX7" fmla="*/ 1553030 w 5197315"/>
              <a:gd name="connsiteY7" fmla="*/ 334248 h 2752676"/>
              <a:gd name="connsiteX8" fmla="*/ 766766 w 5197315"/>
              <a:gd name="connsiteY8" fmla="*/ 99271 h 2752676"/>
              <a:gd name="connsiteX0" fmla="*/ 766766 w 5197315"/>
              <a:gd name="connsiteY0" fmla="*/ 99271 h 2752676"/>
              <a:gd name="connsiteX1" fmla="*/ 0 w 5197315"/>
              <a:gd name="connsiteY1" fmla="*/ 1929716 h 2752676"/>
              <a:gd name="connsiteX2" fmla="*/ 2468880 w 5197315"/>
              <a:gd name="connsiteY2" fmla="*/ 2752676 h 2752676"/>
              <a:gd name="connsiteX3" fmla="*/ 4999011 w 5197315"/>
              <a:gd name="connsiteY3" fmla="*/ 2022836 h 2752676"/>
              <a:gd name="connsiteX4" fmla="*/ 4930169 w 5197315"/>
              <a:gd name="connsiteY4" fmla="*/ 1763777 h 2752676"/>
              <a:gd name="connsiteX5" fmla="*/ 3726651 w 5197315"/>
              <a:gd name="connsiteY5" fmla="*/ 444378 h 2752676"/>
              <a:gd name="connsiteX6" fmla="*/ 2408236 w 5197315"/>
              <a:gd name="connsiteY6" fmla="*/ 169116 h 2752676"/>
              <a:gd name="connsiteX7" fmla="*/ 1553030 w 5197315"/>
              <a:gd name="connsiteY7" fmla="*/ 334248 h 2752676"/>
              <a:gd name="connsiteX8" fmla="*/ 766766 w 5197315"/>
              <a:gd name="connsiteY8" fmla="*/ 99271 h 2752676"/>
              <a:gd name="connsiteX0" fmla="*/ 766766 w 5197315"/>
              <a:gd name="connsiteY0" fmla="*/ 99271 h 2752676"/>
              <a:gd name="connsiteX1" fmla="*/ 0 w 5197315"/>
              <a:gd name="connsiteY1" fmla="*/ 1929716 h 2752676"/>
              <a:gd name="connsiteX2" fmla="*/ 2468880 w 5197315"/>
              <a:gd name="connsiteY2" fmla="*/ 2752676 h 2752676"/>
              <a:gd name="connsiteX3" fmla="*/ 4999011 w 5197315"/>
              <a:gd name="connsiteY3" fmla="*/ 2022836 h 2752676"/>
              <a:gd name="connsiteX4" fmla="*/ 4930169 w 5197315"/>
              <a:gd name="connsiteY4" fmla="*/ 1763777 h 2752676"/>
              <a:gd name="connsiteX5" fmla="*/ 4641050 w 5197315"/>
              <a:gd name="connsiteY5" fmla="*/ 1293310 h 2752676"/>
              <a:gd name="connsiteX6" fmla="*/ 3726651 w 5197315"/>
              <a:gd name="connsiteY6" fmla="*/ 444378 h 2752676"/>
              <a:gd name="connsiteX7" fmla="*/ 2408236 w 5197315"/>
              <a:gd name="connsiteY7" fmla="*/ 169116 h 2752676"/>
              <a:gd name="connsiteX8" fmla="*/ 1553030 w 5197315"/>
              <a:gd name="connsiteY8" fmla="*/ 334248 h 2752676"/>
              <a:gd name="connsiteX9" fmla="*/ 766766 w 5197315"/>
              <a:gd name="connsiteY9" fmla="*/ 99271 h 2752676"/>
              <a:gd name="connsiteX0" fmla="*/ 766766 w 5197315"/>
              <a:gd name="connsiteY0" fmla="*/ 99271 h 2752676"/>
              <a:gd name="connsiteX1" fmla="*/ 0 w 5197315"/>
              <a:gd name="connsiteY1" fmla="*/ 1929716 h 2752676"/>
              <a:gd name="connsiteX2" fmla="*/ 2468880 w 5197315"/>
              <a:gd name="connsiteY2" fmla="*/ 2752676 h 2752676"/>
              <a:gd name="connsiteX3" fmla="*/ 4999011 w 5197315"/>
              <a:gd name="connsiteY3" fmla="*/ 2022836 h 2752676"/>
              <a:gd name="connsiteX4" fmla="*/ 4930169 w 5197315"/>
              <a:gd name="connsiteY4" fmla="*/ 1763777 h 2752676"/>
              <a:gd name="connsiteX5" fmla="*/ 4672131 w 5197315"/>
              <a:gd name="connsiteY5" fmla="*/ 1264182 h 2752676"/>
              <a:gd name="connsiteX6" fmla="*/ 3726651 w 5197315"/>
              <a:gd name="connsiteY6" fmla="*/ 444378 h 2752676"/>
              <a:gd name="connsiteX7" fmla="*/ 2408236 w 5197315"/>
              <a:gd name="connsiteY7" fmla="*/ 169116 h 2752676"/>
              <a:gd name="connsiteX8" fmla="*/ 1553030 w 5197315"/>
              <a:gd name="connsiteY8" fmla="*/ 334248 h 2752676"/>
              <a:gd name="connsiteX9" fmla="*/ 766766 w 5197315"/>
              <a:gd name="connsiteY9" fmla="*/ 99271 h 2752676"/>
              <a:gd name="connsiteX0" fmla="*/ 766766 w 5197315"/>
              <a:gd name="connsiteY0" fmla="*/ 1997750 h 4651155"/>
              <a:gd name="connsiteX1" fmla="*/ 0 w 5197315"/>
              <a:gd name="connsiteY1" fmla="*/ 3828195 h 4651155"/>
              <a:gd name="connsiteX2" fmla="*/ 2468880 w 5197315"/>
              <a:gd name="connsiteY2" fmla="*/ 4651155 h 4651155"/>
              <a:gd name="connsiteX3" fmla="*/ 4999011 w 5197315"/>
              <a:gd name="connsiteY3" fmla="*/ 3921315 h 4651155"/>
              <a:gd name="connsiteX4" fmla="*/ 4930169 w 5197315"/>
              <a:gd name="connsiteY4" fmla="*/ 3662256 h 4651155"/>
              <a:gd name="connsiteX5" fmla="*/ 4672131 w 5197315"/>
              <a:gd name="connsiteY5" fmla="*/ 3162661 h 4651155"/>
              <a:gd name="connsiteX6" fmla="*/ 3726651 w 5197315"/>
              <a:gd name="connsiteY6" fmla="*/ 2342857 h 4651155"/>
              <a:gd name="connsiteX7" fmla="*/ 2408236 w 5197315"/>
              <a:gd name="connsiteY7" fmla="*/ 2067595 h 4651155"/>
              <a:gd name="connsiteX8" fmla="*/ 639987 w 5197315"/>
              <a:gd name="connsiteY8" fmla="*/ 128 h 4651155"/>
              <a:gd name="connsiteX9" fmla="*/ 766766 w 5197315"/>
              <a:gd name="connsiteY9" fmla="*/ 1997750 h 4651155"/>
              <a:gd name="connsiteX0" fmla="*/ 766766 w 5197315"/>
              <a:gd name="connsiteY0" fmla="*/ 2006842 h 4660247"/>
              <a:gd name="connsiteX1" fmla="*/ 0 w 5197315"/>
              <a:gd name="connsiteY1" fmla="*/ 3837287 h 4660247"/>
              <a:gd name="connsiteX2" fmla="*/ 2468880 w 5197315"/>
              <a:gd name="connsiteY2" fmla="*/ 4660247 h 4660247"/>
              <a:gd name="connsiteX3" fmla="*/ 4999011 w 5197315"/>
              <a:gd name="connsiteY3" fmla="*/ 3930407 h 4660247"/>
              <a:gd name="connsiteX4" fmla="*/ 4930169 w 5197315"/>
              <a:gd name="connsiteY4" fmla="*/ 3671348 h 4660247"/>
              <a:gd name="connsiteX5" fmla="*/ 4672131 w 5197315"/>
              <a:gd name="connsiteY5" fmla="*/ 3171753 h 4660247"/>
              <a:gd name="connsiteX6" fmla="*/ 3726651 w 5197315"/>
              <a:gd name="connsiteY6" fmla="*/ 2351949 h 4660247"/>
              <a:gd name="connsiteX7" fmla="*/ 2408236 w 5197315"/>
              <a:gd name="connsiteY7" fmla="*/ 2076687 h 4660247"/>
              <a:gd name="connsiteX8" fmla="*/ 639987 w 5197315"/>
              <a:gd name="connsiteY8" fmla="*/ 9220 h 4660247"/>
              <a:gd name="connsiteX9" fmla="*/ 601793 w 5197315"/>
              <a:gd name="connsiteY9" fmla="*/ 1281130 h 4660247"/>
              <a:gd name="connsiteX10" fmla="*/ 766766 w 5197315"/>
              <a:gd name="connsiteY10" fmla="*/ 2006842 h 4660247"/>
              <a:gd name="connsiteX0" fmla="*/ 766766 w 5197315"/>
              <a:gd name="connsiteY0" fmla="*/ 2006842 h 4660247"/>
              <a:gd name="connsiteX1" fmla="*/ 0 w 5197315"/>
              <a:gd name="connsiteY1" fmla="*/ 3837287 h 4660247"/>
              <a:gd name="connsiteX2" fmla="*/ 2468880 w 5197315"/>
              <a:gd name="connsiteY2" fmla="*/ 4660247 h 4660247"/>
              <a:gd name="connsiteX3" fmla="*/ 4999011 w 5197315"/>
              <a:gd name="connsiteY3" fmla="*/ 3930407 h 4660247"/>
              <a:gd name="connsiteX4" fmla="*/ 4930169 w 5197315"/>
              <a:gd name="connsiteY4" fmla="*/ 3671348 h 4660247"/>
              <a:gd name="connsiteX5" fmla="*/ 4672131 w 5197315"/>
              <a:gd name="connsiteY5" fmla="*/ 3171753 h 4660247"/>
              <a:gd name="connsiteX6" fmla="*/ 3726651 w 5197315"/>
              <a:gd name="connsiteY6" fmla="*/ 2351949 h 4660247"/>
              <a:gd name="connsiteX7" fmla="*/ 2408236 w 5197315"/>
              <a:gd name="connsiteY7" fmla="*/ 2076687 h 4660247"/>
              <a:gd name="connsiteX8" fmla="*/ 1596866 w 5197315"/>
              <a:gd name="connsiteY8" fmla="*/ 984920 h 4660247"/>
              <a:gd name="connsiteX9" fmla="*/ 639987 w 5197315"/>
              <a:gd name="connsiteY9" fmla="*/ 9220 h 4660247"/>
              <a:gd name="connsiteX10" fmla="*/ 601793 w 5197315"/>
              <a:gd name="connsiteY10" fmla="*/ 1281130 h 4660247"/>
              <a:gd name="connsiteX11" fmla="*/ 766766 w 5197315"/>
              <a:gd name="connsiteY11" fmla="*/ 2006842 h 4660247"/>
              <a:gd name="connsiteX0" fmla="*/ 766766 w 5197315"/>
              <a:gd name="connsiteY0" fmla="*/ 2006842 h 4660247"/>
              <a:gd name="connsiteX1" fmla="*/ 0 w 5197315"/>
              <a:gd name="connsiteY1" fmla="*/ 3837287 h 4660247"/>
              <a:gd name="connsiteX2" fmla="*/ 2468880 w 5197315"/>
              <a:gd name="connsiteY2" fmla="*/ 4660247 h 4660247"/>
              <a:gd name="connsiteX3" fmla="*/ 4999011 w 5197315"/>
              <a:gd name="connsiteY3" fmla="*/ 3930407 h 4660247"/>
              <a:gd name="connsiteX4" fmla="*/ 4930169 w 5197315"/>
              <a:gd name="connsiteY4" fmla="*/ 3671348 h 4660247"/>
              <a:gd name="connsiteX5" fmla="*/ 4672131 w 5197315"/>
              <a:gd name="connsiteY5" fmla="*/ 3171753 h 4660247"/>
              <a:gd name="connsiteX6" fmla="*/ 3726651 w 5197315"/>
              <a:gd name="connsiteY6" fmla="*/ 2351949 h 4660247"/>
              <a:gd name="connsiteX7" fmla="*/ 3074342 w 5197315"/>
              <a:gd name="connsiteY7" fmla="*/ 2075570 h 4660247"/>
              <a:gd name="connsiteX8" fmla="*/ 2408236 w 5197315"/>
              <a:gd name="connsiteY8" fmla="*/ 2076687 h 4660247"/>
              <a:gd name="connsiteX9" fmla="*/ 1596866 w 5197315"/>
              <a:gd name="connsiteY9" fmla="*/ 984920 h 4660247"/>
              <a:gd name="connsiteX10" fmla="*/ 639987 w 5197315"/>
              <a:gd name="connsiteY10" fmla="*/ 9220 h 4660247"/>
              <a:gd name="connsiteX11" fmla="*/ 601793 w 5197315"/>
              <a:gd name="connsiteY11" fmla="*/ 1281130 h 4660247"/>
              <a:gd name="connsiteX12" fmla="*/ 766766 w 5197315"/>
              <a:gd name="connsiteY12" fmla="*/ 2006842 h 4660247"/>
              <a:gd name="connsiteX0" fmla="*/ 766766 w 5197315"/>
              <a:gd name="connsiteY0" fmla="*/ 2006842 h 4660247"/>
              <a:gd name="connsiteX1" fmla="*/ 0 w 5197315"/>
              <a:gd name="connsiteY1" fmla="*/ 3837287 h 4660247"/>
              <a:gd name="connsiteX2" fmla="*/ 2468880 w 5197315"/>
              <a:gd name="connsiteY2" fmla="*/ 4660247 h 4660247"/>
              <a:gd name="connsiteX3" fmla="*/ 4999011 w 5197315"/>
              <a:gd name="connsiteY3" fmla="*/ 3930407 h 4660247"/>
              <a:gd name="connsiteX4" fmla="*/ 4930169 w 5197315"/>
              <a:gd name="connsiteY4" fmla="*/ 3671348 h 4660247"/>
              <a:gd name="connsiteX5" fmla="*/ 4672131 w 5197315"/>
              <a:gd name="connsiteY5" fmla="*/ 3171753 h 4660247"/>
              <a:gd name="connsiteX6" fmla="*/ 3726651 w 5197315"/>
              <a:gd name="connsiteY6" fmla="*/ 2351949 h 4660247"/>
              <a:gd name="connsiteX7" fmla="*/ 3074342 w 5197315"/>
              <a:gd name="connsiteY7" fmla="*/ 2075570 h 4660247"/>
              <a:gd name="connsiteX8" fmla="*/ 2624722 w 5197315"/>
              <a:gd name="connsiteY8" fmla="*/ 2000712 h 4660247"/>
              <a:gd name="connsiteX9" fmla="*/ 2408236 w 5197315"/>
              <a:gd name="connsiteY9" fmla="*/ 2076687 h 4660247"/>
              <a:gd name="connsiteX10" fmla="*/ 1596866 w 5197315"/>
              <a:gd name="connsiteY10" fmla="*/ 984920 h 4660247"/>
              <a:gd name="connsiteX11" fmla="*/ 639987 w 5197315"/>
              <a:gd name="connsiteY11" fmla="*/ 9220 h 4660247"/>
              <a:gd name="connsiteX12" fmla="*/ 601793 w 5197315"/>
              <a:gd name="connsiteY12" fmla="*/ 1281130 h 4660247"/>
              <a:gd name="connsiteX13" fmla="*/ 766766 w 5197315"/>
              <a:gd name="connsiteY13" fmla="*/ 2006842 h 4660247"/>
              <a:gd name="connsiteX0" fmla="*/ 766766 w 5197315"/>
              <a:gd name="connsiteY0" fmla="*/ 2006842 h 4660247"/>
              <a:gd name="connsiteX1" fmla="*/ 0 w 5197315"/>
              <a:gd name="connsiteY1" fmla="*/ 3837287 h 4660247"/>
              <a:gd name="connsiteX2" fmla="*/ 2468880 w 5197315"/>
              <a:gd name="connsiteY2" fmla="*/ 4660247 h 4660247"/>
              <a:gd name="connsiteX3" fmla="*/ 4999011 w 5197315"/>
              <a:gd name="connsiteY3" fmla="*/ 3930407 h 4660247"/>
              <a:gd name="connsiteX4" fmla="*/ 4930169 w 5197315"/>
              <a:gd name="connsiteY4" fmla="*/ 3671348 h 4660247"/>
              <a:gd name="connsiteX5" fmla="*/ 4672131 w 5197315"/>
              <a:gd name="connsiteY5" fmla="*/ 3171753 h 4660247"/>
              <a:gd name="connsiteX6" fmla="*/ 3726651 w 5197315"/>
              <a:gd name="connsiteY6" fmla="*/ 2351949 h 4660247"/>
              <a:gd name="connsiteX7" fmla="*/ 3074342 w 5197315"/>
              <a:gd name="connsiteY7" fmla="*/ 2075570 h 4660247"/>
              <a:gd name="connsiteX8" fmla="*/ 2624722 w 5197315"/>
              <a:gd name="connsiteY8" fmla="*/ 2000712 h 4660247"/>
              <a:gd name="connsiteX9" fmla="*/ 2473221 w 5197315"/>
              <a:gd name="connsiteY9" fmla="*/ 2025935 h 4660247"/>
              <a:gd name="connsiteX10" fmla="*/ 2408236 w 5197315"/>
              <a:gd name="connsiteY10" fmla="*/ 2076687 h 4660247"/>
              <a:gd name="connsiteX11" fmla="*/ 1596866 w 5197315"/>
              <a:gd name="connsiteY11" fmla="*/ 984920 h 4660247"/>
              <a:gd name="connsiteX12" fmla="*/ 639987 w 5197315"/>
              <a:gd name="connsiteY12" fmla="*/ 9220 h 4660247"/>
              <a:gd name="connsiteX13" fmla="*/ 601793 w 5197315"/>
              <a:gd name="connsiteY13" fmla="*/ 1281130 h 4660247"/>
              <a:gd name="connsiteX14" fmla="*/ 766766 w 5197315"/>
              <a:gd name="connsiteY14" fmla="*/ 2006842 h 4660247"/>
              <a:gd name="connsiteX0" fmla="*/ 766766 w 5197315"/>
              <a:gd name="connsiteY0" fmla="*/ 2006842 h 4660247"/>
              <a:gd name="connsiteX1" fmla="*/ 0 w 5197315"/>
              <a:gd name="connsiteY1" fmla="*/ 3837287 h 4660247"/>
              <a:gd name="connsiteX2" fmla="*/ 2468880 w 5197315"/>
              <a:gd name="connsiteY2" fmla="*/ 4660247 h 4660247"/>
              <a:gd name="connsiteX3" fmla="*/ 4999011 w 5197315"/>
              <a:gd name="connsiteY3" fmla="*/ 3930407 h 4660247"/>
              <a:gd name="connsiteX4" fmla="*/ 4930169 w 5197315"/>
              <a:gd name="connsiteY4" fmla="*/ 3671348 h 4660247"/>
              <a:gd name="connsiteX5" fmla="*/ 4672131 w 5197315"/>
              <a:gd name="connsiteY5" fmla="*/ 3171753 h 4660247"/>
              <a:gd name="connsiteX6" fmla="*/ 3726651 w 5197315"/>
              <a:gd name="connsiteY6" fmla="*/ 2351949 h 4660247"/>
              <a:gd name="connsiteX7" fmla="*/ 3074342 w 5197315"/>
              <a:gd name="connsiteY7" fmla="*/ 2075570 h 4660247"/>
              <a:gd name="connsiteX8" fmla="*/ 2624722 w 5197315"/>
              <a:gd name="connsiteY8" fmla="*/ 2000712 h 4660247"/>
              <a:gd name="connsiteX9" fmla="*/ 2473221 w 5197315"/>
              <a:gd name="connsiteY9" fmla="*/ 2025935 h 4660247"/>
              <a:gd name="connsiteX10" fmla="*/ 2386496 w 5197315"/>
              <a:gd name="connsiteY10" fmla="*/ 2003654 h 4660247"/>
              <a:gd name="connsiteX11" fmla="*/ 1596866 w 5197315"/>
              <a:gd name="connsiteY11" fmla="*/ 984920 h 4660247"/>
              <a:gd name="connsiteX12" fmla="*/ 639987 w 5197315"/>
              <a:gd name="connsiteY12" fmla="*/ 9220 h 4660247"/>
              <a:gd name="connsiteX13" fmla="*/ 601793 w 5197315"/>
              <a:gd name="connsiteY13" fmla="*/ 1281130 h 4660247"/>
              <a:gd name="connsiteX14" fmla="*/ 766766 w 5197315"/>
              <a:gd name="connsiteY14" fmla="*/ 2006842 h 4660247"/>
              <a:gd name="connsiteX0" fmla="*/ 766766 w 5197315"/>
              <a:gd name="connsiteY0" fmla="*/ 2006842 h 4660247"/>
              <a:gd name="connsiteX1" fmla="*/ 0 w 5197315"/>
              <a:gd name="connsiteY1" fmla="*/ 3837287 h 4660247"/>
              <a:gd name="connsiteX2" fmla="*/ 2468880 w 5197315"/>
              <a:gd name="connsiteY2" fmla="*/ 4660247 h 4660247"/>
              <a:gd name="connsiteX3" fmla="*/ 4999011 w 5197315"/>
              <a:gd name="connsiteY3" fmla="*/ 3930407 h 4660247"/>
              <a:gd name="connsiteX4" fmla="*/ 4930169 w 5197315"/>
              <a:gd name="connsiteY4" fmla="*/ 3671348 h 4660247"/>
              <a:gd name="connsiteX5" fmla="*/ 4672131 w 5197315"/>
              <a:gd name="connsiteY5" fmla="*/ 3171753 h 4660247"/>
              <a:gd name="connsiteX6" fmla="*/ 3726651 w 5197315"/>
              <a:gd name="connsiteY6" fmla="*/ 2351949 h 4660247"/>
              <a:gd name="connsiteX7" fmla="*/ 3074342 w 5197315"/>
              <a:gd name="connsiteY7" fmla="*/ 2075570 h 4660247"/>
              <a:gd name="connsiteX8" fmla="*/ 2624722 w 5197315"/>
              <a:gd name="connsiteY8" fmla="*/ 2000712 h 4660247"/>
              <a:gd name="connsiteX9" fmla="*/ 2473221 w 5197315"/>
              <a:gd name="connsiteY9" fmla="*/ 2025935 h 4660247"/>
              <a:gd name="connsiteX10" fmla="*/ 2410401 w 5197315"/>
              <a:gd name="connsiteY10" fmla="*/ 1917033 h 4660247"/>
              <a:gd name="connsiteX11" fmla="*/ 1596866 w 5197315"/>
              <a:gd name="connsiteY11" fmla="*/ 984920 h 4660247"/>
              <a:gd name="connsiteX12" fmla="*/ 639987 w 5197315"/>
              <a:gd name="connsiteY12" fmla="*/ 9220 h 4660247"/>
              <a:gd name="connsiteX13" fmla="*/ 601793 w 5197315"/>
              <a:gd name="connsiteY13" fmla="*/ 1281130 h 4660247"/>
              <a:gd name="connsiteX14" fmla="*/ 766766 w 5197315"/>
              <a:gd name="connsiteY14" fmla="*/ 2006842 h 466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7315" h="4660247">
                <a:moveTo>
                  <a:pt x="766766" y="2006842"/>
                </a:moveTo>
                <a:lnTo>
                  <a:pt x="0" y="3837287"/>
                </a:lnTo>
                <a:lnTo>
                  <a:pt x="2468880" y="4660247"/>
                </a:lnTo>
                <a:lnTo>
                  <a:pt x="4999011" y="3930407"/>
                </a:lnTo>
                <a:cubicBezTo>
                  <a:pt x="5402524" y="3770898"/>
                  <a:pt x="5091496" y="3980997"/>
                  <a:pt x="4930169" y="3671348"/>
                </a:cubicBezTo>
                <a:cubicBezTo>
                  <a:pt x="4864423" y="3551572"/>
                  <a:pt x="4872717" y="3391653"/>
                  <a:pt x="4672131" y="3171753"/>
                </a:cubicBezTo>
                <a:cubicBezTo>
                  <a:pt x="4471545" y="2951853"/>
                  <a:pt x="3986771" y="2508327"/>
                  <a:pt x="3726651" y="2351949"/>
                </a:cubicBezTo>
                <a:cubicBezTo>
                  <a:pt x="3466531" y="2195571"/>
                  <a:pt x="3250297" y="2108244"/>
                  <a:pt x="3074342" y="2075570"/>
                </a:cubicBezTo>
                <a:cubicBezTo>
                  <a:pt x="2898387" y="2042896"/>
                  <a:pt x="2719474" y="1990726"/>
                  <a:pt x="2624722" y="2000712"/>
                </a:cubicBezTo>
                <a:cubicBezTo>
                  <a:pt x="2529970" y="2010698"/>
                  <a:pt x="2509302" y="2013273"/>
                  <a:pt x="2473221" y="2025935"/>
                </a:cubicBezTo>
                <a:cubicBezTo>
                  <a:pt x="2437140" y="2038597"/>
                  <a:pt x="2561895" y="2108794"/>
                  <a:pt x="2410401" y="1917033"/>
                </a:cubicBezTo>
                <a:cubicBezTo>
                  <a:pt x="2258907" y="1725272"/>
                  <a:pt x="1891574" y="1329498"/>
                  <a:pt x="1596866" y="984920"/>
                </a:cubicBezTo>
                <a:cubicBezTo>
                  <a:pt x="1302158" y="640342"/>
                  <a:pt x="790455" y="-30602"/>
                  <a:pt x="639987" y="9220"/>
                </a:cubicBezTo>
                <a:cubicBezTo>
                  <a:pt x="369598" y="-109318"/>
                  <a:pt x="580663" y="948193"/>
                  <a:pt x="601793" y="1281130"/>
                </a:cubicBezTo>
                <a:cubicBezTo>
                  <a:pt x="622923" y="1614067"/>
                  <a:pt x="897750" y="1594870"/>
                  <a:pt x="766766" y="200684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43288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27" grpId="0" animBg="1"/>
      <p:bldP spid="20" grpId="0" animBg="1"/>
      <p:bldP spid="26" grpId="0" animBg="1"/>
      <p:bldP spid="18" grpId="0" animBg="1"/>
      <p:bldP spid="18" grpId="1" animBg="1"/>
      <p:bldP spid="19" grpId="0" animBg="1"/>
      <p:bldP spid="19" grpId="1" animBg="1"/>
      <p:bldP spid="25" grpId="0" animBg="1"/>
      <p:bldP spid="25" grpId="1" animBg="1"/>
      <p:bldP spid="31" grpId="0" animBg="1"/>
      <p:bldP spid="31" grpId="1" animBg="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0">
            <a:extLst>
              <a:ext uri="{FF2B5EF4-FFF2-40B4-BE49-F238E27FC236}">
                <a16:creationId xmlns:a16="http://schemas.microsoft.com/office/drawing/2014/main" id="{500E7C8E-567B-419D-059C-6D538B637A27}"/>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40" name="CuadroTexto 39">
            <a:extLst>
              <a:ext uri="{FF2B5EF4-FFF2-40B4-BE49-F238E27FC236}">
                <a16:creationId xmlns:a16="http://schemas.microsoft.com/office/drawing/2014/main" id="{3490ADAF-CE53-B097-E7DE-05B830C76EA6}"/>
              </a:ext>
            </a:extLst>
          </p:cNvPr>
          <p:cNvSpPr txBox="1"/>
          <p:nvPr/>
        </p:nvSpPr>
        <p:spPr>
          <a:xfrm>
            <a:off x="2589943" y="2889109"/>
            <a:ext cx="2586393" cy="369332"/>
          </a:xfrm>
          <a:prstGeom prst="rect">
            <a:avLst/>
          </a:prstGeom>
          <a:noFill/>
        </p:spPr>
        <p:txBody>
          <a:bodyPr wrap="square" rtlCol="0">
            <a:spAutoFit/>
          </a:bodyPr>
          <a:lstStyle/>
          <a:p>
            <a:r>
              <a:rPr lang="ca-ES" dirty="0"/>
              <a:t>VALE 1000€</a:t>
            </a:r>
          </a:p>
        </p:txBody>
      </p:sp>
      <p:pic>
        <p:nvPicPr>
          <p:cNvPr id="8" name="Imagen 7" descr="Una caricatura de una persona&#10;&#10;Descripción generada automáticamente con confianza baja">
            <a:extLst>
              <a:ext uri="{FF2B5EF4-FFF2-40B4-BE49-F238E27FC236}">
                <a16:creationId xmlns:a16="http://schemas.microsoft.com/office/drawing/2014/main" id="{997E8766-3347-B378-6F82-DEE18BC0578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54847" y="-49034"/>
            <a:ext cx="1707295" cy="1707295"/>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990D7146-2EE3-23AE-D8FA-3715DF2A6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2867" y="2091102"/>
            <a:ext cx="8346263" cy="386254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 name="Imagen 1" descr="Imagen que contiene Logotipo&#10;&#10;Descripción generada automáticamente">
            <a:extLst>
              <a:ext uri="{FF2B5EF4-FFF2-40B4-BE49-F238E27FC236}">
                <a16:creationId xmlns:a16="http://schemas.microsoft.com/office/drawing/2014/main" id="{5CA0F610-3851-0D31-1FDA-C601CE657E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3" name="CuadroTexto 2">
            <a:extLst>
              <a:ext uri="{FF2B5EF4-FFF2-40B4-BE49-F238E27FC236}">
                <a16:creationId xmlns:a16="http://schemas.microsoft.com/office/drawing/2014/main" id="{44CE3C0C-F037-0983-28FE-CC82169DE17B}"/>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15</a:t>
            </a:fld>
            <a:endParaRPr lang="ca-ES" b="1" dirty="0">
              <a:solidFill>
                <a:schemeClr val="bg1"/>
              </a:solidFill>
              <a:latin typeface="AntennaCond Medium" panose="02000606000000020004" pitchFamily="50" charset="0"/>
            </a:endParaRPr>
          </a:p>
        </p:txBody>
      </p:sp>
      <p:sp>
        <p:nvSpPr>
          <p:cNvPr id="4" name="Right Triangle 14">
            <a:extLst>
              <a:ext uri="{FF2B5EF4-FFF2-40B4-BE49-F238E27FC236}">
                <a16:creationId xmlns:a16="http://schemas.microsoft.com/office/drawing/2014/main" id="{34A80817-4923-1607-5620-5AF135925F54}"/>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5" name="TextBox 13">
            <a:extLst>
              <a:ext uri="{FF2B5EF4-FFF2-40B4-BE49-F238E27FC236}">
                <a16:creationId xmlns:a16="http://schemas.microsoft.com/office/drawing/2014/main" id="{729F7715-5A7A-778E-BFF4-537DBB204F45}"/>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PREMIO</a:t>
            </a:r>
          </a:p>
          <a:p>
            <a:r>
              <a:rPr lang="en-US" sz="3200" b="1" dirty="0">
                <a:gradFill>
                  <a:gsLst>
                    <a:gs pos="0">
                      <a:schemeClr val="accent1"/>
                    </a:gs>
                    <a:gs pos="100000">
                      <a:schemeClr val="accent2"/>
                    </a:gs>
                  </a:gsLst>
                  <a:lin ang="2700000" scaled="1"/>
                </a:gradFill>
                <a:latin typeface="AntennaCond Black" panose="02000503000000020004" pitchFamily="50" charset="0"/>
              </a:rPr>
              <a:t>ROCC</a:t>
            </a:r>
            <a:endParaRPr lang="en-ID" sz="3200" b="1" dirty="0">
              <a:latin typeface="AntennaCond Black" panose="02000503000000020004" pitchFamily="50" charset="0"/>
            </a:endParaRPr>
          </a:p>
        </p:txBody>
      </p:sp>
    </p:spTree>
    <p:extLst>
      <p:ext uri="{BB962C8B-B14F-4D97-AF65-F5344CB8AC3E}">
        <p14:creationId xmlns:p14="http://schemas.microsoft.com/office/powerpoint/2010/main" val="381127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A38BD7C6-466A-C709-99A6-080057B2A0F7}"/>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2" name="Imagen 1" descr="Imagen que contiene Logotipo&#10;&#10;Descripción generada automáticamente">
            <a:extLst>
              <a:ext uri="{FF2B5EF4-FFF2-40B4-BE49-F238E27FC236}">
                <a16:creationId xmlns:a16="http://schemas.microsoft.com/office/drawing/2014/main" id="{BBDF405E-78DE-1DA2-3A92-0943EA132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3" name="CuadroTexto 2">
            <a:extLst>
              <a:ext uri="{FF2B5EF4-FFF2-40B4-BE49-F238E27FC236}">
                <a16:creationId xmlns:a16="http://schemas.microsoft.com/office/drawing/2014/main" id="{A7DD5E23-A0CD-E91D-F886-D427D320F9C9}"/>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16</a:t>
            </a:fld>
            <a:endParaRPr lang="ca-ES" b="1" dirty="0">
              <a:solidFill>
                <a:schemeClr val="bg1"/>
              </a:solidFill>
              <a:latin typeface="AntennaCond Medium" panose="02000606000000020004" pitchFamily="50" charset="0"/>
            </a:endParaRPr>
          </a:p>
        </p:txBody>
      </p:sp>
      <p:sp>
        <p:nvSpPr>
          <p:cNvPr id="8" name="Right Triangle 14">
            <a:extLst>
              <a:ext uri="{FF2B5EF4-FFF2-40B4-BE49-F238E27FC236}">
                <a16:creationId xmlns:a16="http://schemas.microsoft.com/office/drawing/2014/main" id="{6864E046-013F-CD02-A445-4C3473362FC1}"/>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26" name="TextBox 13">
            <a:extLst>
              <a:ext uri="{FF2B5EF4-FFF2-40B4-BE49-F238E27FC236}">
                <a16:creationId xmlns:a16="http://schemas.microsoft.com/office/drawing/2014/main" id="{42E8C37F-54F8-A258-D599-5D630D68CD2C}"/>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ANÍMATE AL  </a:t>
            </a:r>
          </a:p>
          <a:p>
            <a:r>
              <a:rPr lang="en-US" sz="3200" b="1" dirty="0">
                <a:gradFill>
                  <a:gsLst>
                    <a:gs pos="0">
                      <a:schemeClr val="accent1"/>
                    </a:gs>
                    <a:gs pos="100000">
                      <a:schemeClr val="accent2"/>
                    </a:gs>
                  </a:gsLst>
                  <a:lin ang="2700000" scaled="1"/>
                </a:gradFill>
                <a:latin typeface="AntennaCond Black" panose="02000503000000020004" pitchFamily="50" charset="0"/>
              </a:rPr>
              <a:t>RETO ROCC</a:t>
            </a:r>
            <a:endParaRPr lang="en-ID" sz="3200" b="1" dirty="0">
              <a:latin typeface="AntennaCond Black" panose="02000503000000020004" pitchFamily="50" charset="0"/>
            </a:endParaRPr>
          </a:p>
        </p:txBody>
      </p:sp>
      <p:sp>
        <p:nvSpPr>
          <p:cNvPr id="17" name="Rectángulo: esquinas redondeadas 16">
            <a:extLst>
              <a:ext uri="{FF2B5EF4-FFF2-40B4-BE49-F238E27FC236}">
                <a16:creationId xmlns:a16="http://schemas.microsoft.com/office/drawing/2014/main" id="{4820AF3A-383D-CC9C-DE7C-B7876C0E553C}"/>
              </a:ext>
            </a:extLst>
          </p:cNvPr>
          <p:cNvSpPr/>
          <p:nvPr/>
        </p:nvSpPr>
        <p:spPr>
          <a:xfrm>
            <a:off x="1121103" y="3768131"/>
            <a:ext cx="2145318" cy="756416"/>
          </a:xfrm>
          <a:prstGeom prst="roundRect">
            <a:avLst>
              <a:gd name="adj" fmla="val 50000"/>
            </a:avLst>
          </a:prstGeom>
          <a:gradFill>
            <a:gsLst>
              <a:gs pos="0">
                <a:schemeClr val="accent1">
                  <a:alpha val="95000"/>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latin typeface="AntennaCond Medium" panose="02000606000000020004" pitchFamily="50" charset="0"/>
              </a:rPr>
              <a:t>PARA</a:t>
            </a:r>
          </a:p>
        </p:txBody>
      </p:sp>
      <p:sp>
        <p:nvSpPr>
          <p:cNvPr id="38" name="Rectángulo 37">
            <a:extLst>
              <a:ext uri="{FF2B5EF4-FFF2-40B4-BE49-F238E27FC236}">
                <a16:creationId xmlns:a16="http://schemas.microsoft.com/office/drawing/2014/main" id="{0A28A72A-2759-8F1D-0336-EE2ECD81DF15}"/>
              </a:ext>
            </a:extLst>
          </p:cNvPr>
          <p:cNvSpPr/>
          <p:nvPr/>
        </p:nvSpPr>
        <p:spPr>
          <a:xfrm>
            <a:off x="1023220" y="3643204"/>
            <a:ext cx="2386024" cy="987411"/>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14" name="Rectángulo: esquinas redondeadas 13">
            <a:extLst>
              <a:ext uri="{FF2B5EF4-FFF2-40B4-BE49-F238E27FC236}">
                <a16:creationId xmlns:a16="http://schemas.microsoft.com/office/drawing/2014/main" id="{66D6B2C5-D6FF-9603-B6A1-C3887FAB0944}"/>
              </a:ext>
            </a:extLst>
          </p:cNvPr>
          <p:cNvSpPr/>
          <p:nvPr/>
        </p:nvSpPr>
        <p:spPr>
          <a:xfrm>
            <a:off x="1121103" y="2672584"/>
            <a:ext cx="2145318" cy="756416"/>
          </a:xfrm>
          <a:prstGeom prst="roundRect">
            <a:avLst>
              <a:gd name="adj" fmla="val 50000"/>
            </a:avLst>
          </a:prstGeom>
          <a:gradFill>
            <a:gsLst>
              <a:gs pos="0">
                <a:schemeClr val="accent1">
                  <a:alpha val="95000"/>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latin typeface="AntennaCond Medium" panose="02000606000000020004" pitchFamily="50" charset="0"/>
              </a:rPr>
              <a:t>APORTA</a:t>
            </a:r>
          </a:p>
        </p:txBody>
      </p:sp>
      <p:grpSp>
        <p:nvGrpSpPr>
          <p:cNvPr id="72" name="Grupo 71">
            <a:extLst>
              <a:ext uri="{FF2B5EF4-FFF2-40B4-BE49-F238E27FC236}">
                <a16:creationId xmlns:a16="http://schemas.microsoft.com/office/drawing/2014/main" id="{D835983C-59F9-474A-50A7-3774668422B9}"/>
              </a:ext>
            </a:extLst>
          </p:cNvPr>
          <p:cNvGrpSpPr/>
          <p:nvPr/>
        </p:nvGrpSpPr>
        <p:grpSpPr>
          <a:xfrm>
            <a:off x="3349218" y="1538098"/>
            <a:ext cx="1900442" cy="1796482"/>
            <a:chOff x="3349218" y="1538098"/>
            <a:chExt cx="1900442" cy="1796482"/>
          </a:xfrm>
        </p:grpSpPr>
        <p:grpSp>
          <p:nvGrpSpPr>
            <p:cNvPr id="70" name="Grupo 69">
              <a:extLst>
                <a:ext uri="{FF2B5EF4-FFF2-40B4-BE49-F238E27FC236}">
                  <a16:creationId xmlns:a16="http://schemas.microsoft.com/office/drawing/2014/main" id="{C585D89B-E31B-B6B6-B4FA-E6EC43E0DA01}"/>
                </a:ext>
              </a:extLst>
            </p:cNvPr>
            <p:cNvGrpSpPr/>
            <p:nvPr/>
          </p:nvGrpSpPr>
          <p:grpSpPr>
            <a:xfrm>
              <a:off x="3681375" y="2072035"/>
              <a:ext cx="1236129" cy="1262545"/>
              <a:chOff x="3681375" y="2072035"/>
              <a:chExt cx="1236129" cy="1262545"/>
            </a:xfrm>
          </p:grpSpPr>
          <p:sp>
            <p:nvSpPr>
              <p:cNvPr id="54" name="Elipse 53">
                <a:extLst>
                  <a:ext uri="{FF2B5EF4-FFF2-40B4-BE49-F238E27FC236}">
                    <a16:creationId xmlns:a16="http://schemas.microsoft.com/office/drawing/2014/main" id="{4CFB14DE-9476-A3A4-E9F1-9F92C86D6CB7}"/>
                  </a:ext>
                </a:extLst>
              </p:cNvPr>
              <p:cNvSpPr/>
              <p:nvPr/>
            </p:nvSpPr>
            <p:spPr>
              <a:xfrm>
                <a:off x="3681375" y="2072035"/>
                <a:ext cx="1236129" cy="1262545"/>
              </a:xfrm>
              <a:prstGeom prst="ellipse">
                <a:avLst/>
              </a:prstGeom>
              <a:solidFill>
                <a:srgbClr val="2AC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6" name="Gráfico 5" descr="Bombilla y equipo con relleno sólido">
                <a:extLst>
                  <a:ext uri="{FF2B5EF4-FFF2-40B4-BE49-F238E27FC236}">
                    <a16:creationId xmlns:a16="http://schemas.microsoft.com/office/drawing/2014/main" id="{F62FB7A3-AC90-935F-2BE9-17DD510756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2795" y="2092919"/>
                <a:ext cx="1201210" cy="1201210"/>
              </a:xfrm>
              <a:prstGeom prst="rect">
                <a:avLst/>
              </a:prstGeom>
            </p:spPr>
          </p:pic>
        </p:grpSp>
        <p:sp>
          <p:nvSpPr>
            <p:cNvPr id="10" name="CuadroTexto 9">
              <a:extLst>
                <a:ext uri="{FF2B5EF4-FFF2-40B4-BE49-F238E27FC236}">
                  <a16:creationId xmlns:a16="http://schemas.microsoft.com/office/drawing/2014/main" id="{16B66703-1250-7DEE-77E1-2FDA0E73E2D5}"/>
                </a:ext>
              </a:extLst>
            </p:cNvPr>
            <p:cNvSpPr txBox="1"/>
            <p:nvPr/>
          </p:nvSpPr>
          <p:spPr>
            <a:xfrm>
              <a:off x="3349218" y="1538098"/>
              <a:ext cx="1900442" cy="500137"/>
            </a:xfrm>
            <a:prstGeom prst="rect">
              <a:avLst/>
            </a:prstGeom>
            <a:noFill/>
          </p:spPr>
          <p:txBody>
            <a:bodyPr wrap="square">
              <a:spAutoFit/>
            </a:bodyPr>
            <a:lstStyle/>
            <a:p>
              <a:pPr algn="ctr">
                <a:lnSpc>
                  <a:spcPct val="150000"/>
                </a:lnSpc>
              </a:pPr>
              <a:r>
                <a:rPr lang="es-ES" sz="2000" dirty="0">
                  <a:solidFill>
                    <a:srgbClr val="111111"/>
                  </a:solidFill>
                  <a:latin typeface="AntennaCond Medium" panose="02000606000000020004" pitchFamily="50" charset="0"/>
                </a:rPr>
                <a:t>Tu </a:t>
              </a:r>
              <a:r>
                <a:rPr lang="es-ES" sz="2000" i="0" dirty="0">
                  <a:solidFill>
                    <a:srgbClr val="111111"/>
                  </a:solidFill>
                  <a:effectLst/>
                  <a:latin typeface="AntennaCond Medium" panose="02000606000000020004" pitchFamily="50" charset="0"/>
                </a:rPr>
                <a:t>creatividad</a:t>
              </a:r>
            </a:p>
          </p:txBody>
        </p:sp>
      </p:grpSp>
      <p:grpSp>
        <p:nvGrpSpPr>
          <p:cNvPr id="65" name="Grupo 64">
            <a:extLst>
              <a:ext uri="{FF2B5EF4-FFF2-40B4-BE49-F238E27FC236}">
                <a16:creationId xmlns:a16="http://schemas.microsoft.com/office/drawing/2014/main" id="{D46F67DC-75AE-9FA0-5DEA-003EF35F986D}"/>
              </a:ext>
            </a:extLst>
          </p:cNvPr>
          <p:cNvGrpSpPr/>
          <p:nvPr/>
        </p:nvGrpSpPr>
        <p:grpSpPr>
          <a:xfrm>
            <a:off x="4299440" y="3334580"/>
            <a:ext cx="1934343" cy="2227573"/>
            <a:chOff x="4299440" y="3334580"/>
            <a:chExt cx="1934343" cy="2227573"/>
          </a:xfrm>
        </p:grpSpPr>
        <p:grpSp>
          <p:nvGrpSpPr>
            <p:cNvPr id="74" name="Grupo 73">
              <a:extLst>
                <a:ext uri="{FF2B5EF4-FFF2-40B4-BE49-F238E27FC236}">
                  <a16:creationId xmlns:a16="http://schemas.microsoft.com/office/drawing/2014/main" id="{028EC10E-E616-C5DF-5B4A-5C779977B2C4}"/>
                </a:ext>
              </a:extLst>
            </p:cNvPr>
            <p:cNvGrpSpPr/>
            <p:nvPr/>
          </p:nvGrpSpPr>
          <p:grpSpPr>
            <a:xfrm>
              <a:off x="4837352" y="3796703"/>
              <a:ext cx="1396431" cy="1765450"/>
              <a:chOff x="4837352" y="3796703"/>
              <a:chExt cx="1396431" cy="1765450"/>
            </a:xfrm>
          </p:grpSpPr>
          <p:grpSp>
            <p:nvGrpSpPr>
              <p:cNvPr id="61" name="Grupo 60">
                <a:extLst>
                  <a:ext uri="{FF2B5EF4-FFF2-40B4-BE49-F238E27FC236}">
                    <a16:creationId xmlns:a16="http://schemas.microsoft.com/office/drawing/2014/main" id="{1062541E-9E21-052D-A349-3716A424FFBA}"/>
                  </a:ext>
                </a:extLst>
              </p:cNvPr>
              <p:cNvGrpSpPr/>
              <p:nvPr/>
            </p:nvGrpSpPr>
            <p:grpSpPr>
              <a:xfrm>
                <a:off x="4917504" y="3796703"/>
                <a:ext cx="1253409" cy="1262545"/>
                <a:chOff x="4939466" y="3938433"/>
                <a:chExt cx="1253409" cy="1262545"/>
              </a:xfrm>
            </p:grpSpPr>
            <p:sp>
              <p:nvSpPr>
                <p:cNvPr id="55" name="Elipse 54">
                  <a:extLst>
                    <a:ext uri="{FF2B5EF4-FFF2-40B4-BE49-F238E27FC236}">
                      <a16:creationId xmlns:a16="http://schemas.microsoft.com/office/drawing/2014/main" id="{BD0F5DCE-BAB7-E830-D102-0531B8963898}"/>
                    </a:ext>
                  </a:extLst>
                </p:cNvPr>
                <p:cNvSpPr/>
                <p:nvPr/>
              </p:nvSpPr>
              <p:spPr>
                <a:xfrm>
                  <a:off x="4939466" y="3938433"/>
                  <a:ext cx="1236129" cy="1262545"/>
                </a:xfrm>
                <a:prstGeom prst="ellipse">
                  <a:avLst/>
                </a:prstGeom>
                <a:solidFill>
                  <a:srgbClr val="29B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9" name="Gráfico 8" descr="Cerebro izquierdo contorno">
                  <a:extLst>
                    <a:ext uri="{FF2B5EF4-FFF2-40B4-BE49-F238E27FC236}">
                      <a16:creationId xmlns:a16="http://schemas.microsoft.com/office/drawing/2014/main" id="{7D7AB49A-F8FE-8022-EB05-4752C7A761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5130" y="4012064"/>
                  <a:ext cx="1147745" cy="1147743"/>
                </a:xfrm>
                <a:prstGeom prst="rect">
                  <a:avLst/>
                </a:prstGeom>
              </p:spPr>
            </p:pic>
          </p:grpSp>
          <p:sp>
            <p:nvSpPr>
              <p:cNvPr id="11" name="CuadroTexto 10">
                <a:extLst>
                  <a:ext uri="{FF2B5EF4-FFF2-40B4-BE49-F238E27FC236}">
                    <a16:creationId xmlns:a16="http://schemas.microsoft.com/office/drawing/2014/main" id="{FB02369E-3AA1-3056-2D36-4F34F71B34E0}"/>
                  </a:ext>
                </a:extLst>
              </p:cNvPr>
              <p:cNvSpPr txBox="1"/>
              <p:nvPr/>
            </p:nvSpPr>
            <p:spPr>
              <a:xfrm>
                <a:off x="4837352" y="4898895"/>
                <a:ext cx="1396431" cy="663258"/>
              </a:xfrm>
              <a:prstGeom prst="rect">
                <a:avLst/>
              </a:prstGeom>
              <a:noFill/>
            </p:spPr>
            <p:txBody>
              <a:bodyPr wrap="square">
                <a:spAutoFit/>
              </a:bodyPr>
              <a:lstStyle/>
              <a:p>
                <a:pPr algn="ctr">
                  <a:lnSpc>
                    <a:spcPct val="150000"/>
                  </a:lnSpc>
                </a:pPr>
                <a:r>
                  <a:rPr lang="es-ES" sz="2000" dirty="0">
                    <a:solidFill>
                      <a:srgbClr val="111111"/>
                    </a:solidFill>
                    <a:latin typeface="AntennaCond Medium" panose="02000606000000020004" pitchFamily="50" charset="0"/>
                  </a:rPr>
                  <a:t>Tu</a:t>
                </a:r>
                <a:r>
                  <a:rPr lang="es-ES" sz="2800" dirty="0">
                    <a:solidFill>
                      <a:srgbClr val="111111"/>
                    </a:solidFill>
                    <a:latin typeface="AntennaCond Medium" panose="02000606000000020004" pitchFamily="50" charset="0"/>
                  </a:rPr>
                  <a:t> </a:t>
                </a:r>
                <a:r>
                  <a:rPr lang="es-ES" sz="2000" dirty="0">
                    <a:solidFill>
                      <a:srgbClr val="111111"/>
                    </a:solidFill>
                    <a:latin typeface="AntennaCond Medium" panose="02000606000000020004" pitchFamily="50" charset="0"/>
                  </a:rPr>
                  <a:t>ingenio</a:t>
                </a:r>
                <a:endParaRPr lang="es-ES" sz="2800" i="0" dirty="0">
                  <a:solidFill>
                    <a:srgbClr val="111111"/>
                  </a:solidFill>
                  <a:effectLst/>
                  <a:latin typeface="AntennaCond Medium" panose="02000606000000020004" pitchFamily="50" charset="0"/>
                </a:endParaRPr>
              </a:p>
            </p:txBody>
          </p:sp>
        </p:grpSp>
        <p:cxnSp>
          <p:nvCxnSpPr>
            <p:cNvPr id="7" name="Conector: angular 6">
              <a:extLst>
                <a:ext uri="{FF2B5EF4-FFF2-40B4-BE49-F238E27FC236}">
                  <a16:creationId xmlns:a16="http://schemas.microsoft.com/office/drawing/2014/main" id="{A64C07EF-83CA-F663-904D-BA2A7C807A2A}"/>
                </a:ext>
              </a:extLst>
            </p:cNvPr>
            <p:cNvCxnSpPr>
              <a:stCxn id="54" idx="4"/>
              <a:endCxn id="55" idx="2"/>
            </p:cNvCxnSpPr>
            <p:nvPr/>
          </p:nvCxnSpPr>
          <p:spPr>
            <a:xfrm rot="16200000" flipH="1">
              <a:off x="4061774" y="3572246"/>
              <a:ext cx="1093396" cy="618064"/>
            </a:xfrm>
            <a:prstGeom prst="bentConnector2">
              <a:avLst/>
            </a:prstGeom>
            <a:ln w="76200"/>
          </p:spPr>
          <p:style>
            <a:lnRef idx="1">
              <a:schemeClr val="accent1"/>
            </a:lnRef>
            <a:fillRef idx="0">
              <a:schemeClr val="accent1"/>
            </a:fillRef>
            <a:effectRef idx="0">
              <a:schemeClr val="accent1"/>
            </a:effectRef>
            <a:fontRef idx="minor">
              <a:schemeClr val="tx1"/>
            </a:fontRef>
          </p:style>
        </p:cxnSp>
      </p:grpSp>
      <p:grpSp>
        <p:nvGrpSpPr>
          <p:cNvPr id="66" name="Grupo 65">
            <a:extLst>
              <a:ext uri="{FF2B5EF4-FFF2-40B4-BE49-F238E27FC236}">
                <a16:creationId xmlns:a16="http://schemas.microsoft.com/office/drawing/2014/main" id="{05350B88-1568-5E77-B70F-DFF00D0994CE}"/>
              </a:ext>
            </a:extLst>
          </p:cNvPr>
          <p:cNvGrpSpPr/>
          <p:nvPr/>
        </p:nvGrpSpPr>
        <p:grpSpPr>
          <a:xfrm>
            <a:off x="5535569" y="1540335"/>
            <a:ext cx="2235022" cy="2256368"/>
            <a:chOff x="5535569" y="1540335"/>
            <a:chExt cx="2235022" cy="2256368"/>
          </a:xfrm>
        </p:grpSpPr>
        <p:grpSp>
          <p:nvGrpSpPr>
            <p:cNvPr id="73" name="Grupo 72">
              <a:extLst>
                <a:ext uri="{FF2B5EF4-FFF2-40B4-BE49-F238E27FC236}">
                  <a16:creationId xmlns:a16="http://schemas.microsoft.com/office/drawing/2014/main" id="{40FA6BE3-3CC3-AC9F-31A4-65FDEE74A6DD}"/>
                </a:ext>
              </a:extLst>
            </p:cNvPr>
            <p:cNvGrpSpPr/>
            <p:nvPr/>
          </p:nvGrpSpPr>
          <p:grpSpPr>
            <a:xfrm>
              <a:off x="5962174" y="1540335"/>
              <a:ext cx="1808417" cy="1772094"/>
              <a:chOff x="5962174" y="1540335"/>
              <a:chExt cx="1808417" cy="1772094"/>
            </a:xfrm>
          </p:grpSpPr>
          <p:sp>
            <p:nvSpPr>
              <p:cNvPr id="20" name="CuadroTexto 19">
                <a:extLst>
                  <a:ext uri="{FF2B5EF4-FFF2-40B4-BE49-F238E27FC236}">
                    <a16:creationId xmlns:a16="http://schemas.microsoft.com/office/drawing/2014/main" id="{E7DD9F8A-8A30-5683-14A6-7713903B7CB8}"/>
                  </a:ext>
                </a:extLst>
              </p:cNvPr>
              <p:cNvSpPr txBox="1"/>
              <p:nvPr/>
            </p:nvSpPr>
            <p:spPr>
              <a:xfrm>
                <a:off x="5962174" y="1540335"/>
                <a:ext cx="1808417" cy="500137"/>
              </a:xfrm>
              <a:prstGeom prst="rect">
                <a:avLst/>
              </a:prstGeom>
              <a:noFill/>
            </p:spPr>
            <p:txBody>
              <a:bodyPr wrap="square">
                <a:spAutoFit/>
              </a:bodyPr>
              <a:lstStyle/>
              <a:p>
                <a:pPr algn="ctr">
                  <a:lnSpc>
                    <a:spcPct val="150000"/>
                  </a:lnSpc>
                </a:pPr>
                <a:r>
                  <a:rPr lang="es-ES" sz="2000" dirty="0">
                    <a:solidFill>
                      <a:srgbClr val="111111"/>
                    </a:solidFill>
                    <a:latin typeface="AntennaCond Medium" panose="02000606000000020004" pitchFamily="50" charset="0"/>
                  </a:rPr>
                  <a:t>Programación</a:t>
                </a:r>
                <a:endParaRPr lang="es-ES" sz="2000" i="0" dirty="0">
                  <a:solidFill>
                    <a:srgbClr val="111111"/>
                  </a:solidFill>
                  <a:effectLst/>
                  <a:latin typeface="AntennaCond Medium" panose="02000606000000020004" pitchFamily="50" charset="0"/>
                </a:endParaRPr>
              </a:p>
            </p:txBody>
          </p:sp>
          <p:grpSp>
            <p:nvGrpSpPr>
              <p:cNvPr id="69" name="Grupo 68">
                <a:extLst>
                  <a:ext uri="{FF2B5EF4-FFF2-40B4-BE49-F238E27FC236}">
                    <a16:creationId xmlns:a16="http://schemas.microsoft.com/office/drawing/2014/main" id="{8ACA0AF5-2803-688A-1F3C-8B5ED8D59D60}"/>
                  </a:ext>
                </a:extLst>
              </p:cNvPr>
              <p:cNvGrpSpPr/>
              <p:nvPr/>
            </p:nvGrpSpPr>
            <p:grpSpPr>
              <a:xfrm>
                <a:off x="6233783" y="2049884"/>
                <a:ext cx="1236129" cy="1262545"/>
                <a:chOff x="6232827" y="2073840"/>
                <a:chExt cx="1236129" cy="1262545"/>
              </a:xfrm>
            </p:grpSpPr>
            <p:sp>
              <p:nvSpPr>
                <p:cNvPr id="56" name="Elipse 55">
                  <a:extLst>
                    <a:ext uri="{FF2B5EF4-FFF2-40B4-BE49-F238E27FC236}">
                      <a16:creationId xmlns:a16="http://schemas.microsoft.com/office/drawing/2014/main" id="{591003EE-511D-25F5-E373-08C755F3D900}"/>
                    </a:ext>
                  </a:extLst>
                </p:cNvPr>
                <p:cNvSpPr/>
                <p:nvPr/>
              </p:nvSpPr>
              <p:spPr>
                <a:xfrm>
                  <a:off x="6232827" y="2073840"/>
                  <a:ext cx="1236129" cy="1262545"/>
                </a:xfrm>
                <a:prstGeom prst="ellipse">
                  <a:avLst/>
                </a:prstGeom>
                <a:solidFill>
                  <a:srgbClr val="28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24" name="Gráfico 23" descr="Diseño web con relleno sólido">
                  <a:extLst>
                    <a:ext uri="{FF2B5EF4-FFF2-40B4-BE49-F238E27FC236}">
                      <a16:creationId xmlns:a16="http://schemas.microsoft.com/office/drawing/2014/main" id="{64B0940C-5200-4813-9871-0B7E884A8A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3933" y="2163288"/>
                  <a:ext cx="1082686" cy="1082686"/>
                </a:xfrm>
                <a:prstGeom prst="rect">
                  <a:avLst/>
                </a:prstGeom>
              </p:spPr>
            </p:pic>
          </p:grpSp>
        </p:grpSp>
        <p:cxnSp>
          <p:nvCxnSpPr>
            <p:cNvPr id="19" name="Conector: angular 18">
              <a:extLst>
                <a:ext uri="{FF2B5EF4-FFF2-40B4-BE49-F238E27FC236}">
                  <a16:creationId xmlns:a16="http://schemas.microsoft.com/office/drawing/2014/main" id="{3EDA4ADF-38E7-1D09-AE93-FF1B667E497B}"/>
                </a:ext>
              </a:extLst>
            </p:cNvPr>
            <p:cNvCxnSpPr>
              <a:cxnSpLocks/>
              <a:stCxn id="55" idx="0"/>
              <a:endCxn id="56" idx="2"/>
            </p:cNvCxnSpPr>
            <p:nvPr/>
          </p:nvCxnSpPr>
          <p:spPr>
            <a:xfrm rot="5400000" flipH="1" flipV="1">
              <a:off x="5326903" y="2889823"/>
              <a:ext cx="1115546" cy="698214"/>
            </a:xfrm>
            <a:prstGeom prst="bentConnector2">
              <a:avLst/>
            </a:prstGeom>
            <a:ln w="76200">
              <a:solidFill>
                <a:srgbClr val="29B8B6"/>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9A4A7882-48FA-3E85-6335-B7C7573E6C22}"/>
              </a:ext>
            </a:extLst>
          </p:cNvPr>
          <p:cNvGrpSpPr/>
          <p:nvPr/>
        </p:nvGrpSpPr>
        <p:grpSpPr>
          <a:xfrm>
            <a:off x="6851848" y="3312428"/>
            <a:ext cx="1983835" cy="2205786"/>
            <a:chOff x="6851848" y="3312428"/>
            <a:chExt cx="1983835" cy="2205786"/>
          </a:xfrm>
        </p:grpSpPr>
        <p:grpSp>
          <p:nvGrpSpPr>
            <p:cNvPr id="76" name="Grupo 75">
              <a:extLst>
                <a:ext uri="{FF2B5EF4-FFF2-40B4-BE49-F238E27FC236}">
                  <a16:creationId xmlns:a16="http://schemas.microsoft.com/office/drawing/2014/main" id="{0F6B1FC2-05AB-D65B-D32B-3BE2CFD46DB1}"/>
                </a:ext>
              </a:extLst>
            </p:cNvPr>
            <p:cNvGrpSpPr/>
            <p:nvPr/>
          </p:nvGrpSpPr>
          <p:grpSpPr>
            <a:xfrm>
              <a:off x="7346517" y="3796703"/>
              <a:ext cx="1489166" cy="1721511"/>
              <a:chOff x="7346517" y="3796703"/>
              <a:chExt cx="1489166" cy="1721511"/>
            </a:xfrm>
          </p:grpSpPr>
          <p:sp>
            <p:nvSpPr>
              <p:cNvPr id="22" name="CuadroTexto 21">
                <a:extLst>
                  <a:ext uri="{FF2B5EF4-FFF2-40B4-BE49-F238E27FC236}">
                    <a16:creationId xmlns:a16="http://schemas.microsoft.com/office/drawing/2014/main" id="{0C70F20B-634F-EF6D-8128-0E993B7EA2E0}"/>
                  </a:ext>
                </a:extLst>
              </p:cNvPr>
              <p:cNvSpPr txBox="1"/>
              <p:nvPr/>
            </p:nvSpPr>
            <p:spPr>
              <a:xfrm>
                <a:off x="7346517" y="5018077"/>
                <a:ext cx="1489166" cy="500137"/>
              </a:xfrm>
              <a:prstGeom prst="rect">
                <a:avLst/>
              </a:prstGeom>
              <a:noFill/>
            </p:spPr>
            <p:txBody>
              <a:bodyPr wrap="square">
                <a:spAutoFit/>
              </a:bodyPr>
              <a:lstStyle/>
              <a:p>
                <a:pPr algn="ctr">
                  <a:lnSpc>
                    <a:spcPct val="150000"/>
                  </a:lnSpc>
                </a:pPr>
                <a:r>
                  <a:rPr lang="es-ES" sz="2000" dirty="0">
                    <a:solidFill>
                      <a:srgbClr val="111111"/>
                    </a:solidFill>
                    <a:latin typeface="AntennaCond Medium" panose="02000606000000020004" pitchFamily="50" charset="0"/>
                  </a:rPr>
                  <a:t>Algoritmos</a:t>
                </a:r>
                <a:endParaRPr lang="es-ES" sz="2000" i="0" dirty="0">
                  <a:solidFill>
                    <a:srgbClr val="111111"/>
                  </a:solidFill>
                  <a:effectLst/>
                  <a:latin typeface="AntennaCond Medium" panose="02000606000000020004" pitchFamily="50" charset="0"/>
                </a:endParaRPr>
              </a:p>
            </p:txBody>
          </p:sp>
          <p:grpSp>
            <p:nvGrpSpPr>
              <p:cNvPr id="62" name="Grupo 61">
                <a:extLst>
                  <a:ext uri="{FF2B5EF4-FFF2-40B4-BE49-F238E27FC236}">
                    <a16:creationId xmlns:a16="http://schemas.microsoft.com/office/drawing/2014/main" id="{705D3D21-3050-F315-0E06-EDBAFB8EF657}"/>
                  </a:ext>
                </a:extLst>
              </p:cNvPr>
              <p:cNvGrpSpPr/>
              <p:nvPr/>
            </p:nvGrpSpPr>
            <p:grpSpPr>
              <a:xfrm>
                <a:off x="7444535" y="3796703"/>
                <a:ext cx="1236129" cy="1262545"/>
                <a:chOff x="7579725" y="3978039"/>
                <a:chExt cx="1236129" cy="1262545"/>
              </a:xfrm>
            </p:grpSpPr>
            <p:sp>
              <p:nvSpPr>
                <p:cNvPr id="58" name="Elipse 57">
                  <a:extLst>
                    <a:ext uri="{FF2B5EF4-FFF2-40B4-BE49-F238E27FC236}">
                      <a16:creationId xmlns:a16="http://schemas.microsoft.com/office/drawing/2014/main" id="{B194AADE-3620-80E3-9859-E5F20587A925}"/>
                    </a:ext>
                  </a:extLst>
                </p:cNvPr>
                <p:cNvSpPr/>
                <p:nvPr/>
              </p:nvSpPr>
              <p:spPr>
                <a:xfrm>
                  <a:off x="7579725" y="3978039"/>
                  <a:ext cx="1236129" cy="1262545"/>
                </a:xfrm>
                <a:prstGeom prst="ellipse">
                  <a:avLst/>
                </a:prstGeom>
                <a:solidFill>
                  <a:srgbClr val="279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27" name="Gráfico 26" descr="Flujo de trabajo con relleno sólido">
                  <a:extLst>
                    <a:ext uri="{FF2B5EF4-FFF2-40B4-BE49-F238E27FC236}">
                      <a16:creationId xmlns:a16="http://schemas.microsoft.com/office/drawing/2014/main" id="{9391E8FE-CD4A-0F24-863A-D06B25C404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59875" y="4051670"/>
                  <a:ext cx="1084450" cy="1084450"/>
                </a:xfrm>
                <a:prstGeom prst="rect">
                  <a:avLst/>
                </a:prstGeom>
              </p:spPr>
            </p:pic>
          </p:grpSp>
        </p:grpSp>
        <p:cxnSp>
          <p:nvCxnSpPr>
            <p:cNvPr id="48" name="Conector: angular 47">
              <a:extLst>
                <a:ext uri="{FF2B5EF4-FFF2-40B4-BE49-F238E27FC236}">
                  <a16:creationId xmlns:a16="http://schemas.microsoft.com/office/drawing/2014/main" id="{51F94379-4119-BFF5-9C1C-43FFEB29844C}"/>
                </a:ext>
              </a:extLst>
            </p:cNvPr>
            <p:cNvCxnSpPr>
              <a:stCxn id="56" idx="4"/>
              <a:endCxn id="58" idx="2"/>
            </p:cNvCxnSpPr>
            <p:nvPr/>
          </p:nvCxnSpPr>
          <p:spPr>
            <a:xfrm rot="16200000" flipH="1">
              <a:off x="6590418" y="3573858"/>
              <a:ext cx="1115547" cy="592687"/>
            </a:xfrm>
            <a:prstGeom prst="bentConnector2">
              <a:avLst/>
            </a:prstGeom>
            <a:ln w="76200">
              <a:solidFill>
                <a:srgbClr val="2799A6"/>
              </a:solidFill>
            </a:ln>
          </p:spPr>
          <p:style>
            <a:lnRef idx="1">
              <a:schemeClr val="accent1"/>
            </a:lnRef>
            <a:fillRef idx="0">
              <a:schemeClr val="accent1"/>
            </a:fillRef>
            <a:effectRef idx="0">
              <a:schemeClr val="accent1"/>
            </a:effectRef>
            <a:fontRef idx="minor">
              <a:schemeClr val="tx1"/>
            </a:fontRef>
          </p:style>
        </p:cxnSp>
      </p:grpSp>
      <p:grpSp>
        <p:nvGrpSpPr>
          <p:cNvPr id="68" name="Grupo 67">
            <a:extLst>
              <a:ext uri="{FF2B5EF4-FFF2-40B4-BE49-F238E27FC236}">
                <a16:creationId xmlns:a16="http://schemas.microsoft.com/office/drawing/2014/main" id="{33468898-AFD3-C1A0-3BAA-7668E0A16E08}"/>
              </a:ext>
            </a:extLst>
          </p:cNvPr>
          <p:cNvGrpSpPr/>
          <p:nvPr/>
        </p:nvGrpSpPr>
        <p:grpSpPr>
          <a:xfrm>
            <a:off x="8062601" y="1549747"/>
            <a:ext cx="1854192" cy="2246956"/>
            <a:chOff x="8062601" y="1549747"/>
            <a:chExt cx="1854192" cy="2246956"/>
          </a:xfrm>
        </p:grpSpPr>
        <p:grpSp>
          <p:nvGrpSpPr>
            <p:cNvPr id="75" name="Grupo 74">
              <a:extLst>
                <a:ext uri="{FF2B5EF4-FFF2-40B4-BE49-F238E27FC236}">
                  <a16:creationId xmlns:a16="http://schemas.microsoft.com/office/drawing/2014/main" id="{5858E9B7-6FE2-0814-D38E-87A97C716A11}"/>
                </a:ext>
              </a:extLst>
            </p:cNvPr>
            <p:cNvGrpSpPr/>
            <p:nvPr/>
          </p:nvGrpSpPr>
          <p:grpSpPr>
            <a:xfrm>
              <a:off x="8680664" y="1549747"/>
              <a:ext cx="1236129" cy="1747825"/>
              <a:chOff x="8680664" y="1549747"/>
              <a:chExt cx="1236129" cy="1747825"/>
            </a:xfrm>
          </p:grpSpPr>
          <p:grpSp>
            <p:nvGrpSpPr>
              <p:cNvPr id="71" name="Grupo 70">
                <a:extLst>
                  <a:ext uri="{FF2B5EF4-FFF2-40B4-BE49-F238E27FC236}">
                    <a16:creationId xmlns:a16="http://schemas.microsoft.com/office/drawing/2014/main" id="{0ACE9944-6898-7F5D-2D26-061011C1B647}"/>
                  </a:ext>
                </a:extLst>
              </p:cNvPr>
              <p:cNvGrpSpPr/>
              <p:nvPr/>
            </p:nvGrpSpPr>
            <p:grpSpPr>
              <a:xfrm>
                <a:off x="8680664" y="2035027"/>
                <a:ext cx="1236129" cy="1262545"/>
                <a:chOff x="8747655" y="2045502"/>
                <a:chExt cx="1236129" cy="1262545"/>
              </a:xfrm>
            </p:grpSpPr>
            <p:sp>
              <p:nvSpPr>
                <p:cNvPr id="57" name="Elipse 56">
                  <a:extLst>
                    <a:ext uri="{FF2B5EF4-FFF2-40B4-BE49-F238E27FC236}">
                      <a16:creationId xmlns:a16="http://schemas.microsoft.com/office/drawing/2014/main" id="{26D1506E-E489-D80F-F667-5D7840260C51}"/>
                    </a:ext>
                  </a:extLst>
                </p:cNvPr>
                <p:cNvSpPr/>
                <p:nvPr/>
              </p:nvSpPr>
              <p:spPr>
                <a:xfrm>
                  <a:off x="8747655" y="2045502"/>
                  <a:ext cx="1236129" cy="1262545"/>
                </a:xfrm>
                <a:prstGeom prst="ellipse">
                  <a:avLst/>
                </a:prstGeom>
                <a:solidFill>
                  <a:srgbClr val="257E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15" name="Gráfico 14" descr="Internet de las cosas contorno">
                  <a:extLst>
                    <a:ext uri="{FF2B5EF4-FFF2-40B4-BE49-F238E27FC236}">
                      <a16:creationId xmlns:a16="http://schemas.microsoft.com/office/drawing/2014/main" id="{65D163EB-BD9F-60AF-9DF9-C95A34F135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78293" y="2149807"/>
                  <a:ext cx="974854" cy="974854"/>
                </a:xfrm>
                <a:prstGeom prst="rect">
                  <a:avLst/>
                </a:prstGeom>
              </p:spPr>
            </p:pic>
          </p:grpSp>
          <p:sp>
            <p:nvSpPr>
              <p:cNvPr id="21" name="CuadroTexto 20">
                <a:extLst>
                  <a:ext uri="{FF2B5EF4-FFF2-40B4-BE49-F238E27FC236}">
                    <a16:creationId xmlns:a16="http://schemas.microsoft.com/office/drawing/2014/main" id="{01C7768D-F917-DADB-9CB7-878ED7AAEBC1}"/>
                  </a:ext>
                </a:extLst>
              </p:cNvPr>
              <p:cNvSpPr txBox="1"/>
              <p:nvPr/>
            </p:nvSpPr>
            <p:spPr>
              <a:xfrm>
                <a:off x="9022907" y="1549747"/>
                <a:ext cx="551642" cy="500137"/>
              </a:xfrm>
              <a:prstGeom prst="rect">
                <a:avLst/>
              </a:prstGeom>
              <a:noFill/>
            </p:spPr>
            <p:txBody>
              <a:bodyPr wrap="square">
                <a:spAutoFit/>
              </a:bodyPr>
              <a:lstStyle/>
              <a:p>
                <a:pPr algn="ctr">
                  <a:lnSpc>
                    <a:spcPct val="150000"/>
                  </a:lnSpc>
                </a:pPr>
                <a:r>
                  <a:rPr lang="es-ES" sz="2000" dirty="0">
                    <a:solidFill>
                      <a:srgbClr val="111111"/>
                    </a:solidFill>
                    <a:latin typeface="AntennaCond Medium" panose="02000606000000020004" pitchFamily="50" charset="0"/>
                  </a:rPr>
                  <a:t>IA</a:t>
                </a:r>
                <a:endParaRPr lang="es-ES" sz="2000" i="0" dirty="0">
                  <a:solidFill>
                    <a:srgbClr val="111111"/>
                  </a:solidFill>
                  <a:effectLst/>
                  <a:latin typeface="AntennaCond Medium" panose="02000606000000020004" pitchFamily="50" charset="0"/>
                </a:endParaRPr>
              </a:p>
            </p:txBody>
          </p:sp>
        </p:grpSp>
        <p:cxnSp>
          <p:nvCxnSpPr>
            <p:cNvPr id="52" name="Conector: angular 51">
              <a:extLst>
                <a:ext uri="{FF2B5EF4-FFF2-40B4-BE49-F238E27FC236}">
                  <a16:creationId xmlns:a16="http://schemas.microsoft.com/office/drawing/2014/main" id="{15DCA992-D226-5243-A3A4-21F3DF1153B1}"/>
                </a:ext>
              </a:extLst>
            </p:cNvPr>
            <p:cNvCxnSpPr>
              <a:stCxn id="58" idx="0"/>
              <a:endCxn id="57" idx="2"/>
            </p:cNvCxnSpPr>
            <p:nvPr/>
          </p:nvCxnSpPr>
          <p:spPr>
            <a:xfrm rot="5400000" flipH="1" flipV="1">
              <a:off x="7806431" y="2922470"/>
              <a:ext cx="1130403" cy="618064"/>
            </a:xfrm>
            <a:prstGeom prst="bentConnector2">
              <a:avLst/>
            </a:prstGeom>
            <a:ln w="76200">
              <a:solidFill>
                <a:srgbClr val="257E98"/>
              </a:solidFill>
            </a:ln>
          </p:spPr>
          <p:style>
            <a:lnRef idx="1">
              <a:schemeClr val="accent1"/>
            </a:lnRef>
            <a:fillRef idx="0">
              <a:schemeClr val="accent1"/>
            </a:fillRef>
            <a:effectRef idx="0">
              <a:schemeClr val="accent1"/>
            </a:effectRef>
            <a:fontRef idx="minor">
              <a:schemeClr val="tx1"/>
            </a:fontRef>
          </p:style>
        </p:cxnSp>
      </p:grpSp>
      <p:grpSp>
        <p:nvGrpSpPr>
          <p:cNvPr id="78" name="Grupo 77">
            <a:extLst>
              <a:ext uri="{FF2B5EF4-FFF2-40B4-BE49-F238E27FC236}">
                <a16:creationId xmlns:a16="http://schemas.microsoft.com/office/drawing/2014/main" id="{1710B3F1-77D5-85B0-2BEC-1D5318595080}"/>
              </a:ext>
            </a:extLst>
          </p:cNvPr>
          <p:cNvGrpSpPr/>
          <p:nvPr/>
        </p:nvGrpSpPr>
        <p:grpSpPr>
          <a:xfrm>
            <a:off x="9298729" y="3297572"/>
            <a:ext cx="2019232" cy="2208380"/>
            <a:chOff x="9298729" y="3297572"/>
            <a:chExt cx="2019232" cy="2208380"/>
          </a:xfrm>
        </p:grpSpPr>
        <p:grpSp>
          <p:nvGrpSpPr>
            <p:cNvPr id="77" name="Grupo 76">
              <a:extLst>
                <a:ext uri="{FF2B5EF4-FFF2-40B4-BE49-F238E27FC236}">
                  <a16:creationId xmlns:a16="http://schemas.microsoft.com/office/drawing/2014/main" id="{D48D99DB-02A5-72F8-0C5D-EDF33A843B84}"/>
                </a:ext>
              </a:extLst>
            </p:cNvPr>
            <p:cNvGrpSpPr/>
            <p:nvPr/>
          </p:nvGrpSpPr>
          <p:grpSpPr>
            <a:xfrm>
              <a:off x="9665084" y="3738799"/>
              <a:ext cx="1652877" cy="1767153"/>
              <a:chOff x="9665084" y="3738799"/>
              <a:chExt cx="1652877" cy="1767153"/>
            </a:xfrm>
          </p:grpSpPr>
          <p:sp>
            <p:nvSpPr>
              <p:cNvPr id="13" name="CuadroTexto 12">
                <a:extLst>
                  <a:ext uri="{FF2B5EF4-FFF2-40B4-BE49-F238E27FC236}">
                    <a16:creationId xmlns:a16="http://schemas.microsoft.com/office/drawing/2014/main" id="{8A3816C0-8668-A78B-3996-8EAF78DC15F7}"/>
                  </a:ext>
                </a:extLst>
              </p:cNvPr>
              <p:cNvSpPr txBox="1"/>
              <p:nvPr/>
            </p:nvSpPr>
            <p:spPr>
              <a:xfrm>
                <a:off x="9665084" y="5105842"/>
                <a:ext cx="1652877" cy="400110"/>
              </a:xfrm>
              <a:prstGeom prst="rect">
                <a:avLst/>
              </a:prstGeom>
              <a:noFill/>
            </p:spPr>
            <p:txBody>
              <a:bodyPr wrap="square">
                <a:spAutoFit/>
              </a:bodyPr>
              <a:lstStyle/>
              <a:p>
                <a:pPr algn="ctr">
                  <a:spcBef>
                    <a:spcPts val="100"/>
                  </a:spcBef>
                </a:pPr>
                <a:r>
                  <a:rPr lang="es-ES" sz="2000" dirty="0">
                    <a:solidFill>
                      <a:srgbClr val="111111"/>
                    </a:solidFill>
                    <a:latin typeface="AntennaCond Medium" panose="02000606000000020004" pitchFamily="50" charset="0"/>
                  </a:rPr>
                  <a:t>O</a:t>
                </a:r>
                <a:r>
                  <a:rPr lang="es-ES" sz="2000" i="0" dirty="0">
                    <a:solidFill>
                      <a:srgbClr val="111111"/>
                    </a:solidFill>
                    <a:effectLst/>
                    <a:latin typeface="AntennaCond Medium" panose="02000606000000020004" pitchFamily="50" charset="0"/>
                  </a:rPr>
                  <a:t>ptimización</a:t>
                </a:r>
                <a:endParaRPr lang="ca-ES" sz="2000" dirty="0">
                  <a:latin typeface="AntennaCond Medium" panose="02000606000000020004" pitchFamily="50" charset="0"/>
                </a:endParaRPr>
              </a:p>
            </p:txBody>
          </p:sp>
          <p:grpSp>
            <p:nvGrpSpPr>
              <p:cNvPr id="63" name="Grupo 62">
                <a:extLst>
                  <a:ext uri="{FF2B5EF4-FFF2-40B4-BE49-F238E27FC236}">
                    <a16:creationId xmlns:a16="http://schemas.microsoft.com/office/drawing/2014/main" id="{1D484EB6-72AD-EDE0-EFEF-AD8F372AA16B}"/>
                  </a:ext>
                </a:extLst>
              </p:cNvPr>
              <p:cNvGrpSpPr/>
              <p:nvPr/>
            </p:nvGrpSpPr>
            <p:grpSpPr>
              <a:xfrm>
                <a:off x="9886625" y="3738799"/>
                <a:ext cx="1236129" cy="1262545"/>
                <a:chOff x="9983784" y="3938432"/>
                <a:chExt cx="1236129" cy="1262545"/>
              </a:xfrm>
            </p:grpSpPr>
            <p:sp>
              <p:nvSpPr>
                <p:cNvPr id="59" name="Elipse 58">
                  <a:extLst>
                    <a:ext uri="{FF2B5EF4-FFF2-40B4-BE49-F238E27FC236}">
                      <a16:creationId xmlns:a16="http://schemas.microsoft.com/office/drawing/2014/main" id="{AE729D92-39C5-31EC-19B3-6BD2AF4254EA}"/>
                    </a:ext>
                  </a:extLst>
                </p:cNvPr>
                <p:cNvSpPr/>
                <p:nvPr/>
              </p:nvSpPr>
              <p:spPr>
                <a:xfrm>
                  <a:off x="9983784" y="3938432"/>
                  <a:ext cx="1236129" cy="1262545"/>
                </a:xfrm>
                <a:prstGeom prst="ellipse">
                  <a:avLst/>
                </a:prstGeom>
                <a:solidFill>
                  <a:srgbClr val="246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60" name="Imagen 59">
                  <a:extLst>
                    <a:ext uri="{FF2B5EF4-FFF2-40B4-BE49-F238E27FC236}">
                      <a16:creationId xmlns:a16="http://schemas.microsoft.com/office/drawing/2014/main" id="{C36F74A6-1457-8A84-F048-AF61C1604F0B}"/>
                    </a:ext>
                  </a:extLst>
                </p:cNvPr>
                <p:cNvPicPr>
                  <a:picLocks noChangeAspect="1"/>
                </p:cNvPicPr>
                <p:nvPr/>
              </p:nvPicPr>
              <p:blipFill>
                <a:blip r:embed="rId15"/>
                <a:stretch>
                  <a:fillRect/>
                </a:stretch>
              </p:blipFill>
              <p:spPr>
                <a:xfrm>
                  <a:off x="10045126" y="4023804"/>
                  <a:ext cx="1087112" cy="1087112"/>
                </a:xfrm>
                <a:prstGeom prst="rect">
                  <a:avLst/>
                </a:prstGeom>
              </p:spPr>
            </p:pic>
          </p:grpSp>
        </p:grpSp>
        <p:cxnSp>
          <p:nvCxnSpPr>
            <p:cNvPr id="64" name="Conector: angular 63">
              <a:extLst>
                <a:ext uri="{FF2B5EF4-FFF2-40B4-BE49-F238E27FC236}">
                  <a16:creationId xmlns:a16="http://schemas.microsoft.com/office/drawing/2014/main" id="{9D54B365-12A7-B0B0-7B60-5952EC9F9D65}"/>
                </a:ext>
              </a:extLst>
            </p:cNvPr>
            <p:cNvCxnSpPr>
              <a:stCxn id="57" idx="4"/>
              <a:endCxn id="59" idx="2"/>
            </p:cNvCxnSpPr>
            <p:nvPr/>
          </p:nvCxnSpPr>
          <p:spPr>
            <a:xfrm rot="16200000" flipH="1">
              <a:off x="9056427" y="3539874"/>
              <a:ext cx="1072500" cy="587896"/>
            </a:xfrm>
            <a:prstGeom prst="bentConnector2">
              <a:avLst/>
            </a:prstGeom>
            <a:ln w="76200">
              <a:solidFill>
                <a:srgbClr val="24628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68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upo 114">
            <a:extLst>
              <a:ext uri="{FF2B5EF4-FFF2-40B4-BE49-F238E27FC236}">
                <a16:creationId xmlns:a16="http://schemas.microsoft.com/office/drawing/2014/main" id="{C8EF9C97-D5A6-6669-40F8-1363DFC42FCC}"/>
              </a:ext>
            </a:extLst>
          </p:cNvPr>
          <p:cNvGrpSpPr/>
          <p:nvPr/>
        </p:nvGrpSpPr>
        <p:grpSpPr>
          <a:xfrm>
            <a:off x="8510756" y="4267686"/>
            <a:ext cx="3379806" cy="1670000"/>
            <a:chOff x="5139898" y="535195"/>
            <a:chExt cx="3379806" cy="1670000"/>
          </a:xfrm>
        </p:grpSpPr>
        <p:sp>
          <p:nvSpPr>
            <p:cNvPr id="96" name="Elipse 95">
              <a:extLst>
                <a:ext uri="{FF2B5EF4-FFF2-40B4-BE49-F238E27FC236}">
                  <a16:creationId xmlns:a16="http://schemas.microsoft.com/office/drawing/2014/main" id="{01D591D7-B630-92A7-A42D-C79BA1DADB06}"/>
                </a:ext>
              </a:extLst>
            </p:cNvPr>
            <p:cNvSpPr/>
            <p:nvPr/>
          </p:nvSpPr>
          <p:spPr>
            <a:xfrm>
              <a:off x="6080258" y="535195"/>
              <a:ext cx="1236129" cy="1262545"/>
            </a:xfrm>
            <a:prstGeom prst="ellipse">
              <a:avLst/>
            </a:prstGeom>
            <a:solidFill>
              <a:srgbClr val="246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29" name="CuadroTexto 28">
              <a:extLst>
                <a:ext uri="{FF2B5EF4-FFF2-40B4-BE49-F238E27FC236}">
                  <a16:creationId xmlns:a16="http://schemas.microsoft.com/office/drawing/2014/main" id="{33CFD266-9D08-9A60-8A55-3406C3082B9C}"/>
                </a:ext>
              </a:extLst>
            </p:cNvPr>
            <p:cNvSpPr txBox="1"/>
            <p:nvPr/>
          </p:nvSpPr>
          <p:spPr>
            <a:xfrm>
              <a:off x="5139898" y="1805085"/>
              <a:ext cx="3379806" cy="400110"/>
            </a:xfrm>
            <a:prstGeom prst="rect">
              <a:avLst/>
            </a:prstGeom>
            <a:noFill/>
          </p:spPr>
          <p:txBody>
            <a:bodyPr wrap="square" rtlCol="0">
              <a:spAutoFit/>
            </a:bodyPr>
            <a:lstStyle/>
            <a:p>
              <a:pPr algn="ctr"/>
              <a:r>
                <a:rPr lang="es-ES" sz="2000" dirty="0">
                  <a:latin typeface="AntennaCond Medium" panose="02000606000000020004" pitchFamily="50" charset="0"/>
                </a:rPr>
                <a:t>Evitar recorridos innecesarios</a:t>
              </a:r>
            </a:p>
          </p:txBody>
        </p:sp>
        <p:pic>
          <p:nvPicPr>
            <p:cNvPr id="51" name="Gráfico 50">
              <a:extLst>
                <a:ext uri="{FF2B5EF4-FFF2-40B4-BE49-F238E27FC236}">
                  <a16:creationId xmlns:a16="http://schemas.microsoft.com/office/drawing/2014/main" id="{C2F8C436-F8D1-0917-DFBE-986367E2D3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1252" y="774707"/>
              <a:ext cx="331394" cy="441858"/>
            </a:xfrm>
            <a:prstGeom prst="rect">
              <a:avLst/>
            </a:prstGeom>
          </p:spPr>
        </p:pic>
        <p:pic>
          <p:nvPicPr>
            <p:cNvPr id="15" name="Gráfico 14">
              <a:extLst>
                <a:ext uri="{FF2B5EF4-FFF2-40B4-BE49-F238E27FC236}">
                  <a16:creationId xmlns:a16="http://schemas.microsoft.com/office/drawing/2014/main" id="{0F369803-A522-3F6E-123F-16E5A9FEE1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0838" y="907084"/>
              <a:ext cx="618963" cy="618963"/>
            </a:xfrm>
            <a:prstGeom prst="rect">
              <a:avLst/>
            </a:prstGeom>
          </p:spPr>
        </p:pic>
      </p:grpSp>
      <p:grpSp>
        <p:nvGrpSpPr>
          <p:cNvPr id="112" name="Grupo 111">
            <a:extLst>
              <a:ext uri="{FF2B5EF4-FFF2-40B4-BE49-F238E27FC236}">
                <a16:creationId xmlns:a16="http://schemas.microsoft.com/office/drawing/2014/main" id="{F84DD57E-2D83-B79D-3F28-FB5813D42E47}"/>
              </a:ext>
            </a:extLst>
          </p:cNvPr>
          <p:cNvGrpSpPr/>
          <p:nvPr/>
        </p:nvGrpSpPr>
        <p:grpSpPr>
          <a:xfrm>
            <a:off x="9298816" y="1593187"/>
            <a:ext cx="2005107" cy="1774604"/>
            <a:chOff x="3317812" y="2041120"/>
            <a:chExt cx="2005107" cy="1774604"/>
          </a:xfrm>
        </p:grpSpPr>
        <p:sp>
          <p:nvSpPr>
            <p:cNvPr id="27" name="CuadroTexto 26">
              <a:extLst>
                <a:ext uri="{FF2B5EF4-FFF2-40B4-BE49-F238E27FC236}">
                  <a16:creationId xmlns:a16="http://schemas.microsoft.com/office/drawing/2014/main" id="{75A8C391-C805-07C9-9B73-01DD1E6135C5}"/>
                </a:ext>
              </a:extLst>
            </p:cNvPr>
            <p:cNvSpPr txBox="1"/>
            <p:nvPr/>
          </p:nvSpPr>
          <p:spPr>
            <a:xfrm>
              <a:off x="3317812" y="3415614"/>
              <a:ext cx="2005107" cy="400110"/>
            </a:xfrm>
            <a:prstGeom prst="rect">
              <a:avLst/>
            </a:prstGeom>
            <a:noFill/>
          </p:spPr>
          <p:txBody>
            <a:bodyPr wrap="square" rtlCol="0">
              <a:spAutoFit/>
            </a:bodyPr>
            <a:lstStyle/>
            <a:p>
              <a:pPr algn="ctr"/>
              <a:r>
                <a:rPr lang="es-ES" sz="2000" dirty="0">
                  <a:latin typeface="AntennaCond Medium" panose="02000606000000020004" pitchFamily="50" charset="0"/>
                </a:rPr>
                <a:t>Ahorrar tiempo</a:t>
              </a:r>
            </a:p>
          </p:txBody>
        </p:sp>
        <p:sp>
          <p:nvSpPr>
            <p:cNvPr id="82" name="Elipse 81">
              <a:extLst>
                <a:ext uri="{FF2B5EF4-FFF2-40B4-BE49-F238E27FC236}">
                  <a16:creationId xmlns:a16="http://schemas.microsoft.com/office/drawing/2014/main" id="{8009F743-E4D8-9DC3-AB28-FCFB905D1403}"/>
                </a:ext>
              </a:extLst>
            </p:cNvPr>
            <p:cNvSpPr/>
            <p:nvPr/>
          </p:nvSpPr>
          <p:spPr>
            <a:xfrm>
              <a:off x="3756933" y="2041120"/>
              <a:ext cx="1269192" cy="1318615"/>
            </a:xfrm>
            <a:prstGeom prst="ellipse">
              <a:avLst/>
            </a:prstGeom>
            <a:solidFill>
              <a:srgbClr val="257E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pic>
          <p:nvPicPr>
            <p:cNvPr id="45" name="Gráfico 44">
              <a:extLst>
                <a:ext uri="{FF2B5EF4-FFF2-40B4-BE49-F238E27FC236}">
                  <a16:creationId xmlns:a16="http://schemas.microsoft.com/office/drawing/2014/main" id="{676BF64C-5FA0-E641-8214-E2C5618D96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69325" y="2342023"/>
              <a:ext cx="563175" cy="750901"/>
            </a:xfrm>
            <a:prstGeom prst="rect">
              <a:avLst/>
            </a:prstGeom>
          </p:spPr>
        </p:pic>
        <p:pic>
          <p:nvPicPr>
            <p:cNvPr id="47" name="Gráfico 46">
              <a:extLst>
                <a:ext uri="{FF2B5EF4-FFF2-40B4-BE49-F238E27FC236}">
                  <a16:creationId xmlns:a16="http://schemas.microsoft.com/office/drawing/2014/main" id="{05C1BB33-E329-9E8A-3445-E616ABBCCB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06208" y="2316623"/>
              <a:ext cx="389761" cy="445440"/>
            </a:xfrm>
            <a:prstGeom prst="rect">
              <a:avLst/>
            </a:prstGeom>
          </p:spPr>
        </p:pic>
      </p:grpSp>
      <p:grpSp>
        <p:nvGrpSpPr>
          <p:cNvPr id="114" name="Grupo 113">
            <a:extLst>
              <a:ext uri="{FF2B5EF4-FFF2-40B4-BE49-F238E27FC236}">
                <a16:creationId xmlns:a16="http://schemas.microsoft.com/office/drawing/2014/main" id="{C0555D9F-0AF1-38E1-A5D8-25906DB6CDD4}"/>
              </a:ext>
            </a:extLst>
          </p:cNvPr>
          <p:cNvGrpSpPr/>
          <p:nvPr/>
        </p:nvGrpSpPr>
        <p:grpSpPr>
          <a:xfrm>
            <a:off x="6790855" y="723952"/>
            <a:ext cx="2082815" cy="1664878"/>
            <a:chOff x="4467042" y="4576912"/>
            <a:chExt cx="2082815" cy="1664878"/>
          </a:xfrm>
        </p:grpSpPr>
        <p:sp>
          <p:nvSpPr>
            <p:cNvPr id="31" name="CuadroTexto 30">
              <a:extLst>
                <a:ext uri="{FF2B5EF4-FFF2-40B4-BE49-F238E27FC236}">
                  <a16:creationId xmlns:a16="http://schemas.microsoft.com/office/drawing/2014/main" id="{999C4B1B-B245-23F1-F7C4-493BF951FA21}"/>
                </a:ext>
              </a:extLst>
            </p:cNvPr>
            <p:cNvSpPr txBox="1"/>
            <p:nvPr/>
          </p:nvSpPr>
          <p:spPr>
            <a:xfrm>
              <a:off x="4467042" y="5841680"/>
              <a:ext cx="2082815" cy="400110"/>
            </a:xfrm>
            <a:prstGeom prst="rect">
              <a:avLst/>
            </a:prstGeom>
            <a:noFill/>
          </p:spPr>
          <p:txBody>
            <a:bodyPr wrap="square" rtlCol="0">
              <a:spAutoFit/>
            </a:bodyPr>
            <a:lstStyle/>
            <a:p>
              <a:pPr algn="ctr"/>
              <a:r>
                <a:rPr lang="es-ES" sz="2000" dirty="0">
                  <a:latin typeface="AntennaCond Medium" panose="02000606000000020004" pitchFamily="50" charset="0"/>
                </a:rPr>
                <a:t>Mejor experiencia</a:t>
              </a:r>
            </a:p>
          </p:txBody>
        </p:sp>
        <p:sp>
          <p:nvSpPr>
            <p:cNvPr id="89" name="Elipse 88">
              <a:extLst>
                <a:ext uri="{FF2B5EF4-FFF2-40B4-BE49-F238E27FC236}">
                  <a16:creationId xmlns:a16="http://schemas.microsoft.com/office/drawing/2014/main" id="{A23744E4-156D-BA49-1187-4814E21C73E9}"/>
                </a:ext>
              </a:extLst>
            </p:cNvPr>
            <p:cNvSpPr/>
            <p:nvPr/>
          </p:nvSpPr>
          <p:spPr>
            <a:xfrm>
              <a:off x="4856968" y="4576912"/>
              <a:ext cx="1236129" cy="1262545"/>
            </a:xfrm>
            <a:prstGeom prst="ellipse">
              <a:avLst/>
            </a:prstGeom>
            <a:solidFill>
              <a:srgbClr val="279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41" name="Gráfico 40">
              <a:extLst>
                <a:ext uri="{FF2B5EF4-FFF2-40B4-BE49-F238E27FC236}">
                  <a16:creationId xmlns:a16="http://schemas.microsoft.com/office/drawing/2014/main" id="{B6A0CDE4-0CEC-8ABD-E3D6-ACCC27CDB20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28649" y="4820715"/>
              <a:ext cx="656032" cy="749751"/>
            </a:xfrm>
            <a:prstGeom prst="rect">
              <a:avLst/>
            </a:prstGeom>
          </p:spPr>
        </p:pic>
        <p:pic>
          <p:nvPicPr>
            <p:cNvPr id="43" name="Gráfico 42">
              <a:extLst>
                <a:ext uri="{FF2B5EF4-FFF2-40B4-BE49-F238E27FC236}">
                  <a16:creationId xmlns:a16="http://schemas.microsoft.com/office/drawing/2014/main" id="{ECE7E3C9-3740-4BF9-1B28-7646CA1ABAA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8394" y="4845531"/>
              <a:ext cx="290866" cy="332419"/>
            </a:xfrm>
            <a:prstGeom prst="rect">
              <a:avLst/>
            </a:prstGeom>
          </p:spPr>
        </p:pic>
      </p:grpSp>
      <p:grpSp>
        <p:nvGrpSpPr>
          <p:cNvPr id="5" name="Grupo 4">
            <a:extLst>
              <a:ext uri="{FF2B5EF4-FFF2-40B4-BE49-F238E27FC236}">
                <a16:creationId xmlns:a16="http://schemas.microsoft.com/office/drawing/2014/main" id="{C43E3F2B-FD2C-D58D-EAD4-0587AF4ADBF5}"/>
              </a:ext>
            </a:extLst>
          </p:cNvPr>
          <p:cNvGrpSpPr/>
          <p:nvPr/>
        </p:nvGrpSpPr>
        <p:grpSpPr>
          <a:xfrm>
            <a:off x="3701536" y="1538347"/>
            <a:ext cx="2894356" cy="1962614"/>
            <a:chOff x="3701536" y="1538347"/>
            <a:chExt cx="2894356" cy="1962614"/>
          </a:xfrm>
        </p:grpSpPr>
        <p:sp>
          <p:nvSpPr>
            <p:cNvPr id="6" name="Elipse 5">
              <a:extLst>
                <a:ext uri="{FF2B5EF4-FFF2-40B4-BE49-F238E27FC236}">
                  <a16:creationId xmlns:a16="http://schemas.microsoft.com/office/drawing/2014/main" id="{2CEA290E-EF2B-CCDE-F120-AF85B17673F1}"/>
                </a:ext>
              </a:extLst>
            </p:cNvPr>
            <p:cNvSpPr/>
            <p:nvPr/>
          </p:nvSpPr>
          <p:spPr>
            <a:xfrm>
              <a:off x="4509050" y="1538347"/>
              <a:ext cx="1236129" cy="1262545"/>
            </a:xfrm>
            <a:prstGeom prst="ellipse">
              <a:avLst/>
            </a:prstGeom>
            <a:solidFill>
              <a:srgbClr val="29B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grpSp>
          <p:nvGrpSpPr>
            <p:cNvPr id="23" name="Grupo 22">
              <a:extLst>
                <a:ext uri="{FF2B5EF4-FFF2-40B4-BE49-F238E27FC236}">
                  <a16:creationId xmlns:a16="http://schemas.microsoft.com/office/drawing/2014/main" id="{54452D71-43A8-157E-3DFA-C65BE78ECEDC}"/>
                </a:ext>
              </a:extLst>
            </p:cNvPr>
            <p:cNvGrpSpPr/>
            <p:nvPr/>
          </p:nvGrpSpPr>
          <p:grpSpPr>
            <a:xfrm>
              <a:off x="3701536" y="1706150"/>
              <a:ext cx="2894356" cy="1794811"/>
              <a:chOff x="3816623" y="1822135"/>
              <a:chExt cx="2894356" cy="1794811"/>
            </a:xfrm>
          </p:grpSpPr>
          <p:sp>
            <p:nvSpPr>
              <p:cNvPr id="30" name="CuadroTexto 29">
                <a:extLst>
                  <a:ext uri="{FF2B5EF4-FFF2-40B4-BE49-F238E27FC236}">
                    <a16:creationId xmlns:a16="http://schemas.microsoft.com/office/drawing/2014/main" id="{E078F19F-14B4-62D3-6281-33C7C3285B02}"/>
                  </a:ext>
                </a:extLst>
              </p:cNvPr>
              <p:cNvSpPr txBox="1"/>
              <p:nvPr/>
            </p:nvSpPr>
            <p:spPr>
              <a:xfrm>
                <a:off x="3816623" y="2909060"/>
                <a:ext cx="2894356" cy="707886"/>
              </a:xfrm>
              <a:prstGeom prst="rect">
                <a:avLst/>
              </a:prstGeom>
              <a:noFill/>
            </p:spPr>
            <p:txBody>
              <a:bodyPr wrap="square" rtlCol="0">
                <a:spAutoFit/>
              </a:bodyPr>
              <a:lstStyle/>
              <a:p>
                <a:pPr algn="ctr"/>
                <a:r>
                  <a:rPr lang="es-ES" sz="2000" dirty="0">
                    <a:latin typeface="AntennaCond Medium" panose="02000606000000020004" pitchFamily="50" charset="0"/>
                  </a:rPr>
                  <a:t>Encontrar productos de forma rápida y sencilla</a:t>
                </a:r>
              </a:p>
            </p:txBody>
          </p:sp>
          <p:pic>
            <p:nvPicPr>
              <p:cNvPr id="16" name="Gráfico 15">
                <a:extLst>
                  <a:ext uri="{FF2B5EF4-FFF2-40B4-BE49-F238E27FC236}">
                    <a16:creationId xmlns:a16="http://schemas.microsoft.com/office/drawing/2014/main" id="{BCF686A6-14FE-BD95-43A7-15120EDCDD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89424" y="1976319"/>
                <a:ext cx="760344" cy="675862"/>
              </a:xfrm>
              <a:prstGeom prst="rect">
                <a:avLst/>
              </a:prstGeom>
            </p:spPr>
          </p:pic>
          <p:pic>
            <p:nvPicPr>
              <p:cNvPr id="20" name="Gráfico 19">
                <a:extLst>
                  <a:ext uri="{FF2B5EF4-FFF2-40B4-BE49-F238E27FC236}">
                    <a16:creationId xmlns:a16="http://schemas.microsoft.com/office/drawing/2014/main" id="{8CD1F62B-7637-DCB8-0A50-6A0A6617DF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99992" y="1822135"/>
                <a:ext cx="346448" cy="346448"/>
              </a:xfrm>
              <a:prstGeom prst="rect">
                <a:avLst/>
              </a:prstGeom>
            </p:spPr>
          </p:pic>
        </p:grpSp>
      </p:grpSp>
      <p:sp>
        <p:nvSpPr>
          <p:cNvPr id="4" name="Rectangle 10">
            <a:extLst>
              <a:ext uri="{FF2B5EF4-FFF2-40B4-BE49-F238E27FC236}">
                <a16:creationId xmlns:a16="http://schemas.microsoft.com/office/drawing/2014/main" id="{A38BD7C6-466A-C709-99A6-080057B2A0F7}"/>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2" name="Imagen 1" descr="Imagen que contiene Logotipo&#10;&#10;Descripción generada automáticamente">
            <a:extLst>
              <a:ext uri="{FF2B5EF4-FFF2-40B4-BE49-F238E27FC236}">
                <a16:creationId xmlns:a16="http://schemas.microsoft.com/office/drawing/2014/main" id="{BBDF405E-78DE-1DA2-3A92-0943EA132C1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3" name="CuadroTexto 2">
            <a:extLst>
              <a:ext uri="{FF2B5EF4-FFF2-40B4-BE49-F238E27FC236}">
                <a16:creationId xmlns:a16="http://schemas.microsoft.com/office/drawing/2014/main" id="{A7DD5E23-A0CD-E91D-F886-D427D320F9C9}"/>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17</a:t>
            </a:fld>
            <a:endParaRPr lang="ca-ES" b="1" dirty="0">
              <a:solidFill>
                <a:schemeClr val="bg1"/>
              </a:solidFill>
              <a:latin typeface="AntennaCond Medium" panose="02000606000000020004" pitchFamily="50" charset="0"/>
            </a:endParaRPr>
          </a:p>
        </p:txBody>
      </p:sp>
      <p:sp>
        <p:nvSpPr>
          <p:cNvPr id="19" name="Forma libre: forma 18">
            <a:extLst>
              <a:ext uri="{FF2B5EF4-FFF2-40B4-BE49-F238E27FC236}">
                <a16:creationId xmlns:a16="http://schemas.microsoft.com/office/drawing/2014/main" id="{F22B8C75-DF83-1A8C-182E-35F0529C347F}"/>
              </a:ext>
            </a:extLst>
          </p:cNvPr>
          <p:cNvSpPr/>
          <p:nvPr/>
        </p:nvSpPr>
        <p:spPr>
          <a:xfrm>
            <a:off x="4976331" y="1340195"/>
            <a:ext cx="2717800" cy="1943100"/>
          </a:xfrm>
          <a:custGeom>
            <a:avLst/>
            <a:gdLst>
              <a:gd name="connsiteX0" fmla="*/ 1460500 w 2717800"/>
              <a:gd name="connsiteY0" fmla="*/ 1943100 h 1943100"/>
              <a:gd name="connsiteX1" fmla="*/ 1460500 w 2717800"/>
              <a:gd name="connsiteY1" fmla="*/ 1943100 h 1943100"/>
              <a:gd name="connsiteX2" fmla="*/ 1104900 w 2717800"/>
              <a:gd name="connsiteY2" fmla="*/ 1879600 h 1943100"/>
              <a:gd name="connsiteX3" fmla="*/ 952500 w 2717800"/>
              <a:gd name="connsiteY3" fmla="*/ 1816100 h 1943100"/>
              <a:gd name="connsiteX4" fmla="*/ 698500 w 2717800"/>
              <a:gd name="connsiteY4" fmla="*/ 1778000 h 1943100"/>
              <a:gd name="connsiteX5" fmla="*/ 457200 w 2717800"/>
              <a:gd name="connsiteY5" fmla="*/ 1536700 h 1943100"/>
              <a:gd name="connsiteX6" fmla="*/ 0 w 2717800"/>
              <a:gd name="connsiteY6" fmla="*/ 1066800 h 1943100"/>
              <a:gd name="connsiteX7" fmla="*/ 12700 w 2717800"/>
              <a:gd name="connsiteY7" fmla="*/ 952500 h 1943100"/>
              <a:gd name="connsiteX8" fmla="*/ 25400 w 2717800"/>
              <a:gd name="connsiteY8" fmla="*/ 520700 h 1943100"/>
              <a:gd name="connsiteX9" fmla="*/ 152400 w 2717800"/>
              <a:gd name="connsiteY9" fmla="*/ 342900 h 1943100"/>
              <a:gd name="connsiteX10" fmla="*/ 825500 w 2717800"/>
              <a:gd name="connsiteY10" fmla="*/ 0 h 1943100"/>
              <a:gd name="connsiteX11" fmla="*/ 1625600 w 2717800"/>
              <a:gd name="connsiteY11" fmla="*/ 114300 h 1943100"/>
              <a:gd name="connsiteX12" fmla="*/ 1968500 w 2717800"/>
              <a:gd name="connsiteY12" fmla="*/ 114300 h 1943100"/>
              <a:gd name="connsiteX13" fmla="*/ 2717800 w 2717800"/>
              <a:gd name="connsiteY13" fmla="*/ 228600 h 1943100"/>
              <a:gd name="connsiteX14" fmla="*/ 2489200 w 2717800"/>
              <a:gd name="connsiteY14" fmla="*/ 736600 h 1943100"/>
              <a:gd name="connsiteX15" fmla="*/ 2413000 w 2717800"/>
              <a:gd name="connsiteY15" fmla="*/ 876300 h 1943100"/>
              <a:gd name="connsiteX16" fmla="*/ 2324100 w 2717800"/>
              <a:gd name="connsiteY16" fmla="*/ 1016000 h 1943100"/>
              <a:gd name="connsiteX17" fmla="*/ 2324100 w 2717800"/>
              <a:gd name="connsiteY17" fmla="*/ 1447800 h 1943100"/>
              <a:gd name="connsiteX18" fmla="*/ 2324100 w 2717800"/>
              <a:gd name="connsiteY18" fmla="*/ 1536700 h 1943100"/>
              <a:gd name="connsiteX19" fmla="*/ 2120900 w 2717800"/>
              <a:gd name="connsiteY19" fmla="*/ 1854200 h 1943100"/>
              <a:gd name="connsiteX20" fmla="*/ 1689100 w 2717800"/>
              <a:gd name="connsiteY20" fmla="*/ 1892300 h 1943100"/>
              <a:gd name="connsiteX21" fmla="*/ 1384300 w 2717800"/>
              <a:gd name="connsiteY21" fmla="*/ 1943100 h 1943100"/>
              <a:gd name="connsiteX22" fmla="*/ 1384300 w 2717800"/>
              <a:gd name="connsiteY22" fmla="*/ 1943100 h 1943100"/>
              <a:gd name="connsiteX23" fmla="*/ 1257300 w 2717800"/>
              <a:gd name="connsiteY23" fmla="*/ 1879600 h 1943100"/>
              <a:gd name="connsiteX24" fmla="*/ 1358900 w 2717800"/>
              <a:gd name="connsiteY24" fmla="*/ 191770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17800" h="1943100">
                <a:moveTo>
                  <a:pt x="1460500" y="1943100"/>
                </a:moveTo>
                <a:lnTo>
                  <a:pt x="1460500" y="1943100"/>
                </a:lnTo>
                <a:cubicBezTo>
                  <a:pt x="1341967" y="1921933"/>
                  <a:pt x="1216046" y="1925911"/>
                  <a:pt x="1104900" y="1879600"/>
                </a:cubicBezTo>
                <a:lnTo>
                  <a:pt x="952500" y="1816100"/>
                </a:lnTo>
                <a:lnTo>
                  <a:pt x="698500" y="1778000"/>
                </a:lnTo>
                <a:lnTo>
                  <a:pt x="457200" y="1536700"/>
                </a:lnTo>
                <a:lnTo>
                  <a:pt x="0" y="1066800"/>
                </a:lnTo>
                <a:lnTo>
                  <a:pt x="12700" y="952500"/>
                </a:lnTo>
                <a:lnTo>
                  <a:pt x="25400" y="520700"/>
                </a:lnTo>
                <a:cubicBezTo>
                  <a:pt x="133642" y="358337"/>
                  <a:pt x="83828" y="411472"/>
                  <a:pt x="152400" y="342900"/>
                </a:cubicBezTo>
                <a:lnTo>
                  <a:pt x="825500" y="0"/>
                </a:lnTo>
                <a:lnTo>
                  <a:pt x="1625600" y="114300"/>
                </a:lnTo>
                <a:lnTo>
                  <a:pt x="1968500" y="114300"/>
                </a:lnTo>
                <a:lnTo>
                  <a:pt x="2717800" y="228600"/>
                </a:lnTo>
                <a:lnTo>
                  <a:pt x="2489200" y="736600"/>
                </a:lnTo>
                <a:cubicBezTo>
                  <a:pt x="2463800" y="783167"/>
                  <a:pt x="2439985" y="830633"/>
                  <a:pt x="2413000" y="876300"/>
                </a:cubicBezTo>
                <a:cubicBezTo>
                  <a:pt x="2384920" y="923820"/>
                  <a:pt x="2332584" y="961460"/>
                  <a:pt x="2324100" y="1016000"/>
                </a:cubicBezTo>
                <a:cubicBezTo>
                  <a:pt x="2301976" y="1158223"/>
                  <a:pt x="2324100" y="1303867"/>
                  <a:pt x="2324100" y="1447800"/>
                </a:cubicBezTo>
                <a:lnTo>
                  <a:pt x="2324100" y="1536700"/>
                </a:lnTo>
                <a:lnTo>
                  <a:pt x="2120900" y="1854200"/>
                </a:lnTo>
                <a:cubicBezTo>
                  <a:pt x="1851529" y="1908074"/>
                  <a:pt x="1995158" y="1892300"/>
                  <a:pt x="1689100" y="1892300"/>
                </a:cubicBezTo>
                <a:lnTo>
                  <a:pt x="1384300" y="1943100"/>
                </a:lnTo>
                <a:lnTo>
                  <a:pt x="1384300" y="1943100"/>
                </a:lnTo>
                <a:lnTo>
                  <a:pt x="1257300" y="1879600"/>
                </a:lnTo>
                <a:lnTo>
                  <a:pt x="1358900" y="191770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grpSp>
        <p:nvGrpSpPr>
          <p:cNvPr id="10" name="Grupo 9">
            <a:extLst>
              <a:ext uri="{FF2B5EF4-FFF2-40B4-BE49-F238E27FC236}">
                <a16:creationId xmlns:a16="http://schemas.microsoft.com/office/drawing/2014/main" id="{D03A902E-D286-9C02-A0BF-BEB89CF9E5F6}"/>
              </a:ext>
            </a:extLst>
          </p:cNvPr>
          <p:cNvGrpSpPr/>
          <p:nvPr/>
        </p:nvGrpSpPr>
        <p:grpSpPr>
          <a:xfrm>
            <a:off x="6337075" y="2215410"/>
            <a:ext cx="2786677" cy="2786677"/>
            <a:chOff x="6457821" y="2858376"/>
            <a:chExt cx="2786677" cy="2786677"/>
          </a:xfrm>
          <a:solidFill>
            <a:schemeClr val="accent6"/>
          </a:solidFill>
        </p:grpSpPr>
        <p:pic>
          <p:nvPicPr>
            <p:cNvPr id="11" name="Gráfico 10" descr="Usuario con relleno sólido">
              <a:extLst>
                <a:ext uri="{FF2B5EF4-FFF2-40B4-BE49-F238E27FC236}">
                  <a16:creationId xmlns:a16="http://schemas.microsoft.com/office/drawing/2014/main" id="{9F52539A-5C53-F612-52B2-AA1D91F46BB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57821" y="2858376"/>
              <a:ext cx="2786677" cy="2786677"/>
            </a:xfrm>
            <a:prstGeom prst="rect">
              <a:avLst/>
            </a:prstGeom>
          </p:spPr>
        </p:pic>
        <p:sp>
          <p:nvSpPr>
            <p:cNvPr id="18" name="CuadroTexto 17">
              <a:extLst>
                <a:ext uri="{FF2B5EF4-FFF2-40B4-BE49-F238E27FC236}">
                  <a16:creationId xmlns:a16="http://schemas.microsoft.com/office/drawing/2014/main" id="{90B65D50-B015-DEA4-CB9B-9B6DB446E978}"/>
                </a:ext>
              </a:extLst>
            </p:cNvPr>
            <p:cNvSpPr txBox="1"/>
            <p:nvPr/>
          </p:nvSpPr>
          <p:spPr>
            <a:xfrm>
              <a:off x="7222515" y="4833847"/>
              <a:ext cx="1237378" cy="369332"/>
            </a:xfrm>
            <a:prstGeom prst="rect">
              <a:avLst/>
            </a:prstGeom>
            <a:grpFill/>
          </p:spPr>
          <p:txBody>
            <a:bodyPr wrap="square" rtlCol="0">
              <a:spAutoFit/>
            </a:bodyPr>
            <a:lstStyle/>
            <a:p>
              <a:pPr algn="ctr"/>
              <a:r>
                <a:rPr lang="ca-ES" dirty="0">
                  <a:solidFill>
                    <a:schemeClr val="bg1"/>
                  </a:solidFill>
                  <a:latin typeface="AntennaCond Medium" panose="02000606000000020004" pitchFamily="50" charset="0"/>
                </a:rPr>
                <a:t>CLIENTE</a:t>
              </a:r>
            </a:p>
          </p:txBody>
        </p:sp>
      </p:grpSp>
      <p:sp>
        <p:nvSpPr>
          <p:cNvPr id="8" name="Right Triangle 14">
            <a:extLst>
              <a:ext uri="{FF2B5EF4-FFF2-40B4-BE49-F238E27FC236}">
                <a16:creationId xmlns:a16="http://schemas.microsoft.com/office/drawing/2014/main" id="{6864E046-013F-CD02-A445-4C3473362FC1}"/>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26" name="TextBox 13">
            <a:extLst>
              <a:ext uri="{FF2B5EF4-FFF2-40B4-BE49-F238E27FC236}">
                <a16:creationId xmlns:a16="http://schemas.microsoft.com/office/drawing/2014/main" id="{42E8C37F-54F8-A258-D599-5D630D68CD2C}"/>
              </a:ext>
            </a:extLst>
          </p:cNvPr>
          <p:cNvSpPr txBox="1"/>
          <p:nvPr/>
        </p:nvSpPr>
        <p:spPr>
          <a:xfrm>
            <a:off x="454559" y="499819"/>
            <a:ext cx="2943397" cy="1077218"/>
          </a:xfrm>
          <a:prstGeom prst="rect">
            <a:avLst/>
          </a:prstGeom>
          <a:noFill/>
        </p:spPr>
        <p:txBody>
          <a:bodyPr wrap="square" rtlCol="0">
            <a:spAutoFit/>
          </a:bodyPr>
          <a:lstStyle/>
          <a:p>
            <a:r>
              <a:rPr lang="en-US" sz="3200" b="1" dirty="0">
                <a:latin typeface="AntennaCond Black" panose="02000503000000020004" pitchFamily="50" charset="0"/>
              </a:rPr>
              <a:t>ANÍMATE AL  </a:t>
            </a:r>
          </a:p>
          <a:p>
            <a:r>
              <a:rPr lang="en-US" sz="3200" b="1" dirty="0">
                <a:gradFill>
                  <a:gsLst>
                    <a:gs pos="0">
                      <a:schemeClr val="accent1"/>
                    </a:gs>
                    <a:gs pos="100000">
                      <a:schemeClr val="accent2"/>
                    </a:gs>
                  </a:gsLst>
                  <a:lin ang="2700000" scaled="1"/>
                </a:gradFill>
                <a:latin typeface="AntennaCond Black" panose="02000503000000020004" pitchFamily="50" charset="0"/>
              </a:rPr>
              <a:t>RETO ROCC</a:t>
            </a:r>
            <a:endParaRPr lang="en-ID" sz="3200" b="1" dirty="0">
              <a:latin typeface="AntennaCond Black" panose="02000503000000020004" pitchFamily="50" charset="0"/>
            </a:endParaRPr>
          </a:p>
        </p:txBody>
      </p:sp>
      <p:sp>
        <p:nvSpPr>
          <p:cNvPr id="48" name="Rectángulo: esquinas redondeadas 47">
            <a:extLst>
              <a:ext uri="{FF2B5EF4-FFF2-40B4-BE49-F238E27FC236}">
                <a16:creationId xmlns:a16="http://schemas.microsoft.com/office/drawing/2014/main" id="{591FF48B-88C9-F38F-5692-C034F785923D}"/>
              </a:ext>
            </a:extLst>
          </p:cNvPr>
          <p:cNvSpPr/>
          <p:nvPr/>
        </p:nvSpPr>
        <p:spPr>
          <a:xfrm>
            <a:off x="1121103" y="2672584"/>
            <a:ext cx="2145318" cy="756416"/>
          </a:xfrm>
          <a:prstGeom prst="roundRect">
            <a:avLst>
              <a:gd name="adj" fmla="val 50000"/>
            </a:avLst>
          </a:prstGeom>
          <a:gradFill>
            <a:gsLst>
              <a:gs pos="0">
                <a:schemeClr val="accent1">
                  <a:alpha val="95000"/>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latin typeface="AntennaCond Medium" panose="02000606000000020004" pitchFamily="50" charset="0"/>
              </a:rPr>
              <a:t>APORTA</a:t>
            </a:r>
          </a:p>
        </p:txBody>
      </p:sp>
      <p:sp>
        <p:nvSpPr>
          <p:cNvPr id="50" name="Rectángulo: esquinas redondeadas 49">
            <a:extLst>
              <a:ext uri="{FF2B5EF4-FFF2-40B4-BE49-F238E27FC236}">
                <a16:creationId xmlns:a16="http://schemas.microsoft.com/office/drawing/2014/main" id="{69AF802F-819A-CEC3-9EE9-437B937438AD}"/>
              </a:ext>
            </a:extLst>
          </p:cNvPr>
          <p:cNvSpPr/>
          <p:nvPr/>
        </p:nvSpPr>
        <p:spPr>
          <a:xfrm>
            <a:off x="1121103" y="3768131"/>
            <a:ext cx="2145318" cy="756416"/>
          </a:xfrm>
          <a:prstGeom prst="roundRect">
            <a:avLst>
              <a:gd name="adj" fmla="val 50000"/>
            </a:avLst>
          </a:prstGeom>
          <a:gradFill>
            <a:gsLst>
              <a:gs pos="0">
                <a:schemeClr val="accent1">
                  <a:alpha val="95000"/>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latin typeface="AntennaCond Medium" panose="02000606000000020004" pitchFamily="50" charset="0"/>
              </a:rPr>
              <a:t>PARA</a:t>
            </a:r>
          </a:p>
        </p:txBody>
      </p:sp>
      <p:sp>
        <p:nvSpPr>
          <p:cNvPr id="52" name="Rectángulo 51">
            <a:extLst>
              <a:ext uri="{FF2B5EF4-FFF2-40B4-BE49-F238E27FC236}">
                <a16:creationId xmlns:a16="http://schemas.microsoft.com/office/drawing/2014/main" id="{E52D5BAD-2D4B-8159-8B2A-B55F2DFC6581}"/>
              </a:ext>
            </a:extLst>
          </p:cNvPr>
          <p:cNvSpPr/>
          <p:nvPr/>
        </p:nvSpPr>
        <p:spPr>
          <a:xfrm>
            <a:off x="1037135" y="2546694"/>
            <a:ext cx="2386024" cy="10033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grpSp>
        <p:nvGrpSpPr>
          <p:cNvPr id="24" name="Grupo 23">
            <a:extLst>
              <a:ext uri="{FF2B5EF4-FFF2-40B4-BE49-F238E27FC236}">
                <a16:creationId xmlns:a16="http://schemas.microsoft.com/office/drawing/2014/main" id="{2322362D-C5F4-0E63-94FB-69DD2EA32ADC}"/>
              </a:ext>
            </a:extLst>
          </p:cNvPr>
          <p:cNvGrpSpPr/>
          <p:nvPr/>
        </p:nvGrpSpPr>
        <p:grpSpPr>
          <a:xfrm>
            <a:off x="4330102" y="4322622"/>
            <a:ext cx="2165960" cy="1994248"/>
            <a:chOff x="4344968" y="4246367"/>
            <a:chExt cx="2165960" cy="1994248"/>
          </a:xfrm>
        </p:grpSpPr>
        <p:sp>
          <p:nvSpPr>
            <p:cNvPr id="32" name="CuadroTexto 31">
              <a:extLst>
                <a:ext uri="{FF2B5EF4-FFF2-40B4-BE49-F238E27FC236}">
                  <a16:creationId xmlns:a16="http://schemas.microsoft.com/office/drawing/2014/main" id="{E07DB105-78F0-8DD8-132F-C7ACFE391CE5}"/>
                </a:ext>
              </a:extLst>
            </p:cNvPr>
            <p:cNvSpPr txBox="1"/>
            <p:nvPr/>
          </p:nvSpPr>
          <p:spPr>
            <a:xfrm>
              <a:off x="4344968" y="5532729"/>
              <a:ext cx="2165960" cy="707886"/>
            </a:xfrm>
            <a:prstGeom prst="rect">
              <a:avLst/>
            </a:prstGeom>
            <a:noFill/>
          </p:spPr>
          <p:txBody>
            <a:bodyPr wrap="square" rtlCol="0">
              <a:spAutoFit/>
            </a:bodyPr>
            <a:lstStyle/>
            <a:p>
              <a:pPr algn="ctr"/>
              <a:r>
                <a:rPr lang="es-ES" sz="2000" dirty="0">
                  <a:latin typeface="AntennaCond Medium" panose="02000606000000020004" pitchFamily="50" charset="0"/>
                </a:rPr>
                <a:t>Mejor satisfacción</a:t>
              </a:r>
            </a:p>
            <a:p>
              <a:pPr algn="ctr"/>
              <a:endParaRPr lang="ca-ES" sz="2000" dirty="0">
                <a:latin typeface="AntennaCond Medium" panose="02000606000000020004" pitchFamily="50" charset="0"/>
              </a:endParaRPr>
            </a:p>
          </p:txBody>
        </p:sp>
        <p:grpSp>
          <p:nvGrpSpPr>
            <p:cNvPr id="13" name="Grupo 12">
              <a:extLst>
                <a:ext uri="{FF2B5EF4-FFF2-40B4-BE49-F238E27FC236}">
                  <a16:creationId xmlns:a16="http://schemas.microsoft.com/office/drawing/2014/main" id="{54B5DCD9-49F3-2579-FC9B-7C18C302948F}"/>
                </a:ext>
              </a:extLst>
            </p:cNvPr>
            <p:cNvGrpSpPr/>
            <p:nvPr/>
          </p:nvGrpSpPr>
          <p:grpSpPr>
            <a:xfrm>
              <a:off x="4769016" y="4246367"/>
              <a:ext cx="1236129" cy="1262545"/>
              <a:chOff x="4769785" y="4814630"/>
              <a:chExt cx="1236129" cy="1262545"/>
            </a:xfrm>
          </p:grpSpPr>
          <p:sp>
            <p:nvSpPr>
              <p:cNvPr id="103" name="Elipse 102">
                <a:extLst>
                  <a:ext uri="{FF2B5EF4-FFF2-40B4-BE49-F238E27FC236}">
                    <a16:creationId xmlns:a16="http://schemas.microsoft.com/office/drawing/2014/main" id="{6AD53D12-D68C-AE78-6AF2-E6A8635B1DA8}"/>
                  </a:ext>
                </a:extLst>
              </p:cNvPr>
              <p:cNvSpPr/>
              <p:nvPr/>
            </p:nvSpPr>
            <p:spPr>
              <a:xfrm>
                <a:off x="4769785" y="4814630"/>
                <a:ext cx="1236129" cy="1262545"/>
              </a:xfrm>
              <a:prstGeom prst="ellipse">
                <a:avLst/>
              </a:prstGeom>
              <a:solidFill>
                <a:srgbClr val="2AC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pic>
            <p:nvPicPr>
              <p:cNvPr id="28" name="Gráfico 27">
                <a:extLst>
                  <a:ext uri="{FF2B5EF4-FFF2-40B4-BE49-F238E27FC236}">
                    <a16:creationId xmlns:a16="http://schemas.microsoft.com/office/drawing/2014/main" id="{7DD97760-6B3F-8D3B-0748-C7B3E9227F6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994810" y="5211688"/>
                <a:ext cx="595370" cy="595370"/>
              </a:xfrm>
              <a:prstGeom prst="rect">
                <a:avLst/>
              </a:prstGeom>
            </p:spPr>
          </p:pic>
          <p:pic>
            <p:nvPicPr>
              <p:cNvPr id="35" name="Gráfico 34">
                <a:extLst>
                  <a:ext uri="{FF2B5EF4-FFF2-40B4-BE49-F238E27FC236}">
                    <a16:creationId xmlns:a16="http://schemas.microsoft.com/office/drawing/2014/main" id="{9A051FC1-1320-C104-197C-07B8F658D65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08292" y="5049432"/>
                <a:ext cx="355600" cy="406400"/>
              </a:xfrm>
              <a:prstGeom prst="rect">
                <a:avLst/>
              </a:prstGeom>
            </p:spPr>
          </p:pic>
        </p:grpSp>
      </p:grpSp>
    </p:spTree>
    <p:extLst>
      <p:ext uri="{BB962C8B-B14F-4D97-AF65-F5344CB8AC3E}">
        <p14:creationId xmlns:p14="http://schemas.microsoft.com/office/powerpoint/2010/main" val="187466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fade">
                                      <p:cBhvr>
                                        <p:cTn id="21" dur="500"/>
                                        <p:tgtEl>
                                          <p:spTgt spid="1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ersegi Panjang 10">
            <a:extLst>
              <a:ext uri="{FF2B5EF4-FFF2-40B4-BE49-F238E27FC236}">
                <a16:creationId xmlns:a16="http://schemas.microsoft.com/office/drawing/2014/main" id="{BA47CAE8-2113-49B7-2BEF-658CD87CA806}"/>
              </a:ext>
            </a:extLst>
          </p:cNvPr>
          <p:cNvSpPr/>
          <p:nvPr/>
        </p:nvSpPr>
        <p:spPr>
          <a:xfrm>
            <a:off x="0" y="0"/>
            <a:ext cx="12192000" cy="6858000"/>
          </a:xfrm>
          <a:prstGeom prst="rect">
            <a:avLst/>
          </a:prstGeom>
          <a:gradFill>
            <a:gsLst>
              <a:gs pos="0">
                <a:schemeClr val="accent1">
                  <a:alpha val="77705"/>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3" name="Marcador de posición de imagen 2">
            <a:extLst>
              <a:ext uri="{FF2B5EF4-FFF2-40B4-BE49-F238E27FC236}">
                <a16:creationId xmlns:a16="http://schemas.microsoft.com/office/drawing/2014/main" id="{6CFC357C-C500-4B4B-1307-1C6FA412095F}"/>
              </a:ext>
            </a:extLst>
          </p:cNvPr>
          <p:cNvPicPr>
            <a:picLocks noGrp="1" noChangeAspect="1"/>
          </p:cNvPicPr>
          <p:nvPr>
            <p:ph type="pic" sz="quarter" idx="10"/>
          </p:nvPr>
        </p:nvPicPr>
        <p:blipFill>
          <a:blip r:embed="rId3"/>
          <a:srcRect/>
          <a:stretch>
            <a:fillRect/>
          </a:stretch>
        </p:blipFill>
        <p:spPr>
          <a:prstGeom prst="rect">
            <a:avLst/>
          </a:prstGeom>
        </p:spPr>
      </p:pic>
      <p:sp>
        <p:nvSpPr>
          <p:cNvPr id="11" name="Persegi Panjang 10">
            <a:extLst>
              <a:ext uri="{FF2B5EF4-FFF2-40B4-BE49-F238E27FC236}">
                <a16:creationId xmlns:a16="http://schemas.microsoft.com/office/drawing/2014/main" id="{F1CBFBFD-F112-29C0-9923-71574B590DA8}"/>
              </a:ext>
            </a:extLst>
          </p:cNvPr>
          <p:cNvSpPr/>
          <p:nvPr/>
        </p:nvSpPr>
        <p:spPr>
          <a:xfrm>
            <a:off x="-4" y="0"/>
            <a:ext cx="12192000" cy="6858000"/>
          </a:xfrm>
          <a:prstGeom prst="rect">
            <a:avLst/>
          </a:prstGeom>
          <a:gradFill>
            <a:gsLst>
              <a:gs pos="0">
                <a:schemeClr val="accent1">
                  <a:alpha val="83453"/>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16" name="TextBox 13">
            <a:extLst>
              <a:ext uri="{FF2B5EF4-FFF2-40B4-BE49-F238E27FC236}">
                <a16:creationId xmlns:a16="http://schemas.microsoft.com/office/drawing/2014/main" id="{E47F8211-DA46-2EAA-C6AB-13C9C7DE9B88}"/>
              </a:ext>
            </a:extLst>
          </p:cNvPr>
          <p:cNvSpPr txBox="1"/>
          <p:nvPr/>
        </p:nvSpPr>
        <p:spPr>
          <a:xfrm>
            <a:off x="2514593" y="1221417"/>
            <a:ext cx="7162800" cy="230832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7200" b="1" dirty="0">
                <a:solidFill>
                  <a:schemeClr val="accent5"/>
                </a:solidFill>
                <a:latin typeface="AntennaCond Bold" panose="02000503000000020004" pitchFamily="50" charset="0"/>
              </a:rPr>
              <a:t>¿NOS </a:t>
            </a:r>
            <a:r>
              <a:rPr lang="en-US" sz="7200" b="1">
                <a:solidFill>
                  <a:schemeClr val="accent5"/>
                </a:solidFill>
                <a:latin typeface="AntennaCond Bold" panose="02000503000000020004" pitchFamily="50" charset="0"/>
              </a:rPr>
              <a:t>AYUDÁIS</a:t>
            </a:r>
            <a:r>
              <a:rPr lang="en-US" sz="7200" b="1" dirty="0">
                <a:solidFill>
                  <a:schemeClr val="accent5"/>
                </a:solidFill>
                <a:latin typeface="AntennaCond Bold" panose="02000503000000020004" pitchFamily="50" charset="0"/>
              </a:rPr>
              <a:t>?</a:t>
            </a:r>
          </a:p>
          <a:p>
            <a:pPr algn="ctr"/>
            <a:r>
              <a:rPr lang="en-US" sz="7200" b="1" dirty="0">
                <a:solidFill>
                  <a:schemeClr val="accent5"/>
                </a:solidFill>
                <a:latin typeface="AntennaCond Bold" panose="02000503000000020004" pitchFamily="50" charset="0"/>
              </a:rPr>
              <a:t>GRACIAS</a:t>
            </a:r>
            <a:endParaRPr lang="en-ID" sz="7200" b="1" dirty="0">
              <a:solidFill>
                <a:schemeClr val="accent5"/>
              </a:solidFill>
              <a:latin typeface="AntennaCond Bold" panose="02000503000000020004" pitchFamily="50" charset="0"/>
            </a:endParaRPr>
          </a:p>
        </p:txBody>
      </p:sp>
      <p:sp>
        <p:nvSpPr>
          <p:cNvPr id="6" name="Rectangle 46">
            <a:extLst>
              <a:ext uri="{FF2B5EF4-FFF2-40B4-BE49-F238E27FC236}">
                <a16:creationId xmlns:a16="http://schemas.microsoft.com/office/drawing/2014/main" id="{80122081-246F-D861-2EFC-BBA571A901A4}"/>
              </a:ext>
            </a:extLst>
          </p:cNvPr>
          <p:cNvSpPr/>
          <p:nvPr/>
        </p:nvSpPr>
        <p:spPr>
          <a:xfrm>
            <a:off x="3502684" y="5610614"/>
            <a:ext cx="5186615" cy="423449"/>
          </a:xfrm>
          <a:prstGeom prst="rect">
            <a:avLst/>
          </a:prstGeom>
        </p:spPr>
        <p:txBody>
          <a:bodyPr wrap="square">
            <a:spAutoFit/>
          </a:bodyPr>
          <a:lstStyle/>
          <a:p>
            <a:pPr algn="ctr">
              <a:lnSpc>
                <a:spcPct val="150000"/>
              </a:lnSpc>
              <a:spcBef>
                <a:spcPts val="800"/>
              </a:spcBef>
            </a:pPr>
            <a:r>
              <a:rPr lang="en-US" altLang="zh-CN" sz="1600" dirty="0">
                <a:solidFill>
                  <a:schemeClr val="accent5"/>
                </a:solidFill>
                <a:effectLst>
                  <a:outerShdw blurRad="639843" dir="5400000" sx="109764" sy="109764" algn="t" rotWithShape="0">
                    <a:prstClr val="black">
                      <a:alpha val="36245"/>
                    </a:prstClr>
                  </a:outerShdw>
                </a:effectLst>
                <a:latin typeface="AntennaCond Light" panose="02000506000000020004" pitchFamily="50" charset="0"/>
                <a:ea typeface="Open Sans" panose="020B0606030504020204" pitchFamily="34" charset="0"/>
                <a:cs typeface="Open Sans" panose="020B0606030504020204" pitchFamily="34" charset="0"/>
              </a:rPr>
              <a:t>THE FUTURE IS ALREADY </a:t>
            </a:r>
            <a:r>
              <a:rPr lang="en-US" altLang="zh-CN" sz="1600" u="sng" dirty="0">
                <a:solidFill>
                  <a:schemeClr val="accent5"/>
                </a:solidFill>
                <a:effectLst>
                  <a:outerShdw blurRad="639843" dir="5400000" sx="109764" sy="109764" algn="t" rotWithShape="0">
                    <a:prstClr val="black">
                      <a:alpha val="36245"/>
                    </a:prstClr>
                  </a:outerShdw>
                </a:effectLst>
                <a:latin typeface="AntennaCond Light" panose="02000506000000020004" pitchFamily="50" charset="0"/>
                <a:ea typeface="Open Sans" panose="020B0606030504020204" pitchFamily="34" charset="0"/>
                <a:cs typeface="Open Sans" panose="020B0606030504020204" pitchFamily="34" charset="0"/>
              </a:rPr>
              <a:t>HERE</a:t>
            </a:r>
            <a:endParaRPr lang="es-ES" altLang="zh-CN" sz="1600" u="sng" dirty="0">
              <a:solidFill>
                <a:schemeClr val="accent5"/>
              </a:solidFill>
              <a:effectLst>
                <a:outerShdw blurRad="639843" dir="5400000" sx="109764" sy="109764" algn="t" rotWithShape="0">
                  <a:prstClr val="black">
                    <a:alpha val="36245"/>
                  </a:prstClr>
                </a:outerShdw>
              </a:effectLst>
              <a:latin typeface="AntennaCond Light" panose="02000506000000020004" pitchFamily="50" charset="0"/>
              <a:ea typeface="Open Sans" panose="020B0606030504020204" pitchFamily="34" charset="0"/>
              <a:cs typeface="Open Sans" panose="020B0606030504020204" pitchFamily="34" charset="0"/>
            </a:endParaRPr>
          </a:p>
        </p:txBody>
      </p:sp>
      <p:pic>
        <p:nvPicPr>
          <p:cNvPr id="8" name="Gráfico 7">
            <a:extLst>
              <a:ext uri="{FF2B5EF4-FFF2-40B4-BE49-F238E27FC236}">
                <a16:creationId xmlns:a16="http://schemas.microsoft.com/office/drawing/2014/main" id="{A6C401F6-4EFD-8466-837D-13D4650EE6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17661" y="5098908"/>
            <a:ext cx="2556660" cy="593616"/>
          </a:xfrm>
          <a:prstGeom prst="rect">
            <a:avLst/>
          </a:prstGeom>
          <a:effectLst>
            <a:outerShdw blurRad="393082" dist="38100" algn="t" rotWithShape="0">
              <a:prstClr val="black">
                <a:alpha val="40000"/>
              </a:prstClr>
            </a:outerShdw>
          </a:effectLst>
        </p:spPr>
      </p:pic>
      <p:sp>
        <p:nvSpPr>
          <p:cNvPr id="9" name="Rectangle 46">
            <a:extLst>
              <a:ext uri="{FF2B5EF4-FFF2-40B4-BE49-F238E27FC236}">
                <a16:creationId xmlns:a16="http://schemas.microsoft.com/office/drawing/2014/main" id="{9486C3F4-AD6C-A71B-F807-B5524DB862C7}"/>
              </a:ext>
            </a:extLst>
          </p:cNvPr>
          <p:cNvSpPr/>
          <p:nvPr/>
        </p:nvSpPr>
        <p:spPr>
          <a:xfrm>
            <a:off x="3502685" y="6224526"/>
            <a:ext cx="5186615" cy="418576"/>
          </a:xfrm>
          <a:prstGeom prst="rect">
            <a:avLst/>
          </a:prstGeom>
        </p:spPr>
        <p:txBody>
          <a:bodyPr wrap="square">
            <a:spAutoFit/>
          </a:bodyPr>
          <a:lstStyle/>
          <a:p>
            <a:pPr algn="ctr">
              <a:lnSpc>
                <a:spcPct val="150000"/>
              </a:lnSpc>
              <a:spcBef>
                <a:spcPts val="800"/>
              </a:spcBef>
            </a:pPr>
            <a:r>
              <a:rPr lang="en-US" altLang="zh-CN" sz="1600" dirty="0">
                <a:solidFill>
                  <a:schemeClr val="bg1"/>
                </a:solidFill>
                <a:latin typeface="AntennaCond Light" panose="02000506000000020004" pitchFamily="50" charset="0"/>
                <a:ea typeface="Open Sans" panose="020B0606030504020204" pitchFamily="34" charset="0"/>
                <a:cs typeface="Open Sans" panose="020B0606030504020204" pitchFamily="34" charset="0"/>
              </a:rPr>
              <a:t>it.bonarea.com</a:t>
            </a:r>
            <a:endParaRPr lang="es-ES" altLang="zh-CN" sz="1600" u="sng" dirty="0">
              <a:solidFill>
                <a:schemeClr val="bg1"/>
              </a:solidFill>
              <a:latin typeface="AntennaCond Light" panose="02000506000000020004" pitchFamily="50" charset="0"/>
              <a:ea typeface="Open Sans" panose="020B0606030504020204" pitchFamily="34" charset="0"/>
              <a:cs typeface="Open Sans" panose="020B0606030504020204" pitchFamily="34" charset="0"/>
            </a:endParaRPr>
          </a:p>
        </p:txBody>
      </p:sp>
      <p:sp>
        <p:nvSpPr>
          <p:cNvPr id="12" name="CuadroTexto 11">
            <a:extLst>
              <a:ext uri="{FF2B5EF4-FFF2-40B4-BE49-F238E27FC236}">
                <a16:creationId xmlns:a16="http://schemas.microsoft.com/office/drawing/2014/main" id="{383DFA25-1DAB-79CF-0030-8D9413F41E34}"/>
              </a:ext>
            </a:extLst>
          </p:cNvPr>
          <p:cNvSpPr txBox="1"/>
          <p:nvPr/>
        </p:nvSpPr>
        <p:spPr>
          <a:xfrm>
            <a:off x="2" y="3782879"/>
            <a:ext cx="12191998" cy="95410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ca-ES" sz="2800" b="1" dirty="0" err="1">
                <a:solidFill>
                  <a:schemeClr val="bg1"/>
                </a:solidFill>
                <a:latin typeface="AntennaCond Regular" panose="02000506000000020004" pitchFamily="50" charset="0"/>
              </a:rPr>
              <a:t>HackEPS</a:t>
            </a:r>
            <a:r>
              <a:rPr lang="ca-ES" sz="2800" dirty="0">
                <a:solidFill>
                  <a:schemeClr val="bg1"/>
                </a:solidFill>
                <a:latin typeface="AntennaCond Regular" panose="02000506000000020004" pitchFamily="50" charset="0"/>
              </a:rPr>
              <a:t> ·  7ª </a:t>
            </a:r>
            <a:r>
              <a:rPr lang="ca-ES" sz="2800" dirty="0" err="1">
                <a:solidFill>
                  <a:schemeClr val="bg1"/>
                </a:solidFill>
                <a:latin typeface="AntennaCond Regular" panose="02000506000000020004" pitchFamily="50" charset="0"/>
              </a:rPr>
              <a:t>edición</a:t>
            </a:r>
            <a:endParaRPr lang="ca-ES" sz="2800" dirty="0">
              <a:solidFill>
                <a:schemeClr val="bg1"/>
              </a:solidFill>
              <a:latin typeface="AntennaCond Regular" panose="02000506000000020004" pitchFamily="50" charset="0"/>
            </a:endParaRPr>
          </a:p>
          <a:p>
            <a:pPr algn="ctr"/>
            <a:r>
              <a:rPr lang="ca-ES" sz="2800" dirty="0" err="1">
                <a:solidFill>
                  <a:schemeClr val="bg1"/>
                </a:solidFill>
                <a:latin typeface="AntennaCond Regular" panose="02000506000000020004" pitchFamily="50" charset="0"/>
              </a:rPr>
              <a:t>Nov</a:t>
            </a:r>
            <a:r>
              <a:rPr lang="ca-ES" sz="2800" dirty="0">
                <a:solidFill>
                  <a:schemeClr val="bg1"/>
                </a:solidFill>
                <a:latin typeface="AntennaCond Regular" panose="02000506000000020004" pitchFamily="50" charset="0"/>
              </a:rPr>
              <a:t> 2023</a:t>
            </a:r>
          </a:p>
        </p:txBody>
      </p:sp>
    </p:spTree>
    <p:extLst>
      <p:ext uri="{BB962C8B-B14F-4D97-AF65-F5344CB8AC3E}">
        <p14:creationId xmlns:p14="http://schemas.microsoft.com/office/powerpoint/2010/main" val="4144653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75036C8A-D746-BCA3-0375-20FA244C7F6A}"/>
              </a:ext>
            </a:extLst>
          </p:cNvPr>
          <p:cNvGrpSpPr/>
          <p:nvPr/>
        </p:nvGrpSpPr>
        <p:grpSpPr>
          <a:xfrm>
            <a:off x="4179603" y="1725340"/>
            <a:ext cx="1860572" cy="1388196"/>
            <a:chOff x="6961559" y="2479339"/>
            <a:chExt cx="2767454" cy="1892646"/>
          </a:xfrm>
        </p:grpSpPr>
        <p:pic>
          <p:nvPicPr>
            <p:cNvPr id="1040" name="Picture 16" descr="Cuántos azules tiene el cielo?">
              <a:extLst>
                <a:ext uri="{FF2B5EF4-FFF2-40B4-BE49-F238E27FC236}">
                  <a16:creationId xmlns:a16="http://schemas.microsoft.com/office/drawing/2014/main" id="{47328593-2D8F-8347-30B5-2C3EFFD880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01"/>
            <a:stretch/>
          </p:blipFill>
          <p:spPr bwMode="auto">
            <a:xfrm>
              <a:off x="6961559" y="2479339"/>
              <a:ext cx="2767454" cy="1892646"/>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grpSp>
          <p:nvGrpSpPr>
            <p:cNvPr id="26" name="Grupo 25">
              <a:extLst>
                <a:ext uri="{FF2B5EF4-FFF2-40B4-BE49-F238E27FC236}">
                  <a16:creationId xmlns:a16="http://schemas.microsoft.com/office/drawing/2014/main" id="{DF5B2E39-D860-752D-1FD8-B758609C83B8}"/>
                </a:ext>
              </a:extLst>
            </p:cNvPr>
            <p:cNvGrpSpPr/>
            <p:nvPr/>
          </p:nvGrpSpPr>
          <p:grpSpPr>
            <a:xfrm>
              <a:off x="7113423" y="2632390"/>
              <a:ext cx="2385465" cy="1583627"/>
              <a:chOff x="7374253" y="2572399"/>
              <a:chExt cx="2385465" cy="1583627"/>
            </a:xfrm>
          </p:grpSpPr>
          <p:pic>
            <p:nvPicPr>
              <p:cNvPr id="1034" name="Picture 10" descr="Download Free AIRPLANE PNG transparent background and clipart">
                <a:extLst>
                  <a:ext uri="{FF2B5EF4-FFF2-40B4-BE49-F238E27FC236}">
                    <a16:creationId xmlns:a16="http://schemas.microsoft.com/office/drawing/2014/main" id="{AEAF4C77-E515-85D6-CE63-4F2684D0AE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4253" y="2572399"/>
                <a:ext cx="2385465" cy="1583627"/>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grpSp>
            <p:nvGrpSpPr>
              <p:cNvPr id="21" name="Grupo 20">
                <a:extLst>
                  <a:ext uri="{FF2B5EF4-FFF2-40B4-BE49-F238E27FC236}">
                    <a16:creationId xmlns:a16="http://schemas.microsoft.com/office/drawing/2014/main" id="{BDEA831A-D77F-428F-3AFC-AEEE073A82A0}"/>
                  </a:ext>
                </a:extLst>
              </p:cNvPr>
              <p:cNvGrpSpPr/>
              <p:nvPr/>
            </p:nvGrpSpPr>
            <p:grpSpPr>
              <a:xfrm rot="169265">
                <a:off x="8525974" y="3248850"/>
                <a:ext cx="315140" cy="107825"/>
                <a:chOff x="4904344" y="3791442"/>
                <a:chExt cx="8133670" cy="2833634"/>
              </a:xfrm>
            </p:grpSpPr>
            <p:pic>
              <p:nvPicPr>
                <p:cNvPr id="19" name="Imagen 18" descr="Logotipo&#10;&#10;Descripción generada automáticamente">
                  <a:extLst>
                    <a:ext uri="{FF2B5EF4-FFF2-40B4-BE49-F238E27FC236}">
                      <a16:creationId xmlns:a16="http://schemas.microsoft.com/office/drawing/2014/main" id="{61B48930-E9D3-DAD1-33D5-8E838D383E79}"/>
                    </a:ext>
                  </a:extLst>
                </p:cNvPr>
                <p:cNvPicPr>
                  <a:picLocks noChangeAspect="1"/>
                </p:cNvPicPr>
                <p:nvPr/>
              </p:nvPicPr>
              <p:blipFill rotWithShape="1">
                <a:blip r:embed="rId6">
                  <a:extLst>
                    <a:ext uri="{28A0092B-C50C-407E-A947-70E740481C1C}">
                      <a14:useLocalDpi xmlns:a14="http://schemas.microsoft.com/office/drawing/2010/main" val="0"/>
                    </a:ext>
                  </a:extLst>
                </a:blip>
                <a:srcRect l="40344" r="33311"/>
                <a:stretch/>
              </p:blipFill>
              <p:spPr>
                <a:xfrm>
                  <a:off x="9826050" y="3807483"/>
                  <a:ext cx="3211964" cy="2817593"/>
                </a:xfrm>
                <a:prstGeom prst="roundRect">
                  <a:avLst>
                    <a:gd name="adj" fmla="val 16667"/>
                  </a:avLst>
                </a:prstGeom>
                <a:ln>
                  <a:noFill/>
                </a:ln>
                <a:effectLst>
                  <a:outerShdw blurRad="76200" dist="38100" dir="7800000" algn="tl" rotWithShape="0">
                    <a:srgbClr val="000000">
                      <a:alpha val="40000"/>
                    </a:srgbClr>
                  </a:outerShdw>
                </a:effectLst>
              </p:spPr>
            </p:pic>
            <p:pic>
              <p:nvPicPr>
                <p:cNvPr id="17" name="Imagen 16" descr="Logotipo&#10;&#10;Descripción generada automáticamente">
                  <a:extLst>
                    <a:ext uri="{FF2B5EF4-FFF2-40B4-BE49-F238E27FC236}">
                      <a16:creationId xmlns:a16="http://schemas.microsoft.com/office/drawing/2014/main" id="{C8508067-990F-EB9C-2CC0-31CD8A8BF6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5759" y="4341121"/>
                  <a:ext cx="1527264" cy="1698899"/>
                </a:xfrm>
                <a:prstGeom prst="roundRect">
                  <a:avLst>
                    <a:gd name="adj" fmla="val 16667"/>
                  </a:avLst>
                </a:prstGeom>
                <a:ln>
                  <a:noFill/>
                </a:ln>
                <a:effectLst>
                  <a:outerShdw blurRad="76200" dist="38100" dir="7800000" algn="tl" rotWithShape="0">
                    <a:srgbClr val="000000">
                      <a:alpha val="40000"/>
                    </a:srgbClr>
                  </a:outerShdw>
                </a:effectLst>
              </p:spPr>
            </p:pic>
            <p:pic>
              <p:nvPicPr>
                <p:cNvPr id="20" name="Imagen 19" descr="Logotipo&#10;&#10;Descripción generada automáticamente">
                  <a:extLst>
                    <a:ext uri="{FF2B5EF4-FFF2-40B4-BE49-F238E27FC236}">
                      <a16:creationId xmlns:a16="http://schemas.microsoft.com/office/drawing/2014/main" id="{2CBBA830-DA5D-8077-02BE-FF79DB4C1547}"/>
                    </a:ext>
                  </a:extLst>
                </p:cNvPr>
                <p:cNvPicPr>
                  <a:picLocks noChangeAspect="1"/>
                </p:cNvPicPr>
                <p:nvPr/>
              </p:nvPicPr>
              <p:blipFill rotWithShape="1">
                <a:blip r:embed="rId6">
                  <a:extLst>
                    <a:ext uri="{28A0092B-C50C-407E-A947-70E740481C1C}">
                      <a14:useLocalDpi xmlns:a14="http://schemas.microsoft.com/office/drawing/2010/main" val="0"/>
                    </a:ext>
                  </a:extLst>
                </a:blip>
                <a:srcRect r="72183"/>
                <a:stretch/>
              </p:blipFill>
              <p:spPr>
                <a:xfrm>
                  <a:off x="4904344" y="3791442"/>
                  <a:ext cx="3391430" cy="2817593"/>
                </a:xfrm>
                <a:prstGeom prst="roundRect">
                  <a:avLst>
                    <a:gd name="adj" fmla="val 16667"/>
                  </a:avLst>
                </a:prstGeom>
                <a:ln>
                  <a:noFill/>
                </a:ln>
                <a:effectLst>
                  <a:outerShdw blurRad="76200" dist="38100" dir="7800000" algn="tl" rotWithShape="0">
                    <a:srgbClr val="000000">
                      <a:alpha val="40000"/>
                    </a:srgbClr>
                  </a:outerShdw>
                </a:effectLst>
              </p:spPr>
            </p:pic>
          </p:grpSp>
        </p:grpSp>
      </p:grpSp>
      <p:sp>
        <p:nvSpPr>
          <p:cNvPr id="6" name="Right Triangle 14">
            <a:extLst>
              <a:ext uri="{FF2B5EF4-FFF2-40B4-BE49-F238E27FC236}">
                <a16:creationId xmlns:a16="http://schemas.microsoft.com/office/drawing/2014/main" id="{40DD203C-86C0-467C-3C17-DC21041652B1}"/>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2" name="TextBox 13">
            <a:extLst>
              <a:ext uri="{FF2B5EF4-FFF2-40B4-BE49-F238E27FC236}">
                <a16:creationId xmlns:a16="http://schemas.microsoft.com/office/drawing/2014/main" id="{41ACEAF6-4EF0-33C2-DF7C-856563BAF518}"/>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¿QUÉ RELACIONAS CON</a:t>
            </a:r>
          </a:p>
          <a:p>
            <a:r>
              <a:rPr lang="en-US" sz="3200" b="1" dirty="0" err="1">
                <a:gradFill>
                  <a:gsLst>
                    <a:gs pos="0">
                      <a:schemeClr val="accent1"/>
                    </a:gs>
                    <a:gs pos="100000">
                      <a:schemeClr val="accent2"/>
                    </a:gs>
                  </a:gsLst>
                  <a:lin ang="2700000" scaled="1"/>
                </a:gradFill>
                <a:latin typeface="AntennaCond Black" panose="02000503000000020004" pitchFamily="50" charset="0"/>
              </a:rPr>
              <a:t>bonÀrea</a:t>
            </a:r>
            <a:r>
              <a:rPr lang="en-US" sz="3200" b="1" dirty="0">
                <a:latin typeface="AntennaCond Black" panose="02000503000000020004" pitchFamily="50" charset="0"/>
              </a:rPr>
              <a:t>?</a:t>
            </a:r>
            <a:endParaRPr lang="en-ID" sz="3200" b="1" dirty="0">
              <a:latin typeface="AntennaCond Black" panose="02000503000000020004" pitchFamily="50" charset="0"/>
            </a:endParaRPr>
          </a:p>
        </p:txBody>
      </p:sp>
      <p:pic>
        <p:nvPicPr>
          <p:cNvPr id="1026" name="Picture 2" descr="bonÀrea compra online | Directe del Camp">
            <a:extLst>
              <a:ext uri="{FF2B5EF4-FFF2-40B4-BE49-F238E27FC236}">
                <a16:creationId xmlns:a16="http://schemas.microsoft.com/office/drawing/2014/main" id="{5D98F57F-020A-CC8D-8C09-EE01F28EC8E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124"/>
          <a:stretch/>
        </p:blipFill>
        <p:spPr bwMode="auto">
          <a:xfrm>
            <a:off x="131144" y="1726438"/>
            <a:ext cx="1860573" cy="1386000"/>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38" name="Picture 14" descr="CaixaGuissona aconsegueix al 2016 un nou rècord de beneficis per valor de  5,15 MEUR - Teleponent">
            <a:extLst>
              <a:ext uri="{FF2B5EF4-FFF2-40B4-BE49-F238E27FC236}">
                <a16:creationId xmlns:a16="http://schemas.microsoft.com/office/drawing/2014/main" id="{3210695D-76F5-D884-2BA2-93784FA7676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842" t="569" r="2467" b="5005"/>
          <a:stretch/>
        </p:blipFill>
        <p:spPr bwMode="auto">
          <a:xfrm>
            <a:off x="6203832" y="1726438"/>
            <a:ext cx="1884228" cy="1386000"/>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 name="Picture 2" descr="330+ Centralita Vídeos de stock y películas libres de derechos - iStock |  Teleoperadora, Telefono, Call center">
            <a:extLst>
              <a:ext uri="{FF2B5EF4-FFF2-40B4-BE49-F238E27FC236}">
                <a16:creationId xmlns:a16="http://schemas.microsoft.com/office/drawing/2014/main" id="{11CD38AD-01B9-E375-7E20-3F6E3BE2593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27159"/>
          <a:stretch/>
        </p:blipFill>
        <p:spPr bwMode="auto">
          <a:xfrm>
            <a:off x="6275801" y="3885425"/>
            <a:ext cx="1802821" cy="1386000"/>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11" name="Rectangle 31">
            <a:extLst>
              <a:ext uri="{FF2B5EF4-FFF2-40B4-BE49-F238E27FC236}">
                <a16:creationId xmlns:a16="http://schemas.microsoft.com/office/drawing/2014/main" id="{F7E0CAB4-5A24-428D-CF85-616688EFB146}"/>
              </a:ext>
            </a:extLst>
          </p:cNvPr>
          <p:cNvSpPr/>
          <p:nvPr/>
        </p:nvSpPr>
        <p:spPr>
          <a:xfrm>
            <a:off x="-213175" y="3091091"/>
            <a:ext cx="2549213" cy="400110"/>
          </a:xfrm>
          <a:prstGeom prst="rect">
            <a:avLst/>
          </a:prstGeom>
        </p:spPr>
        <p:txBody>
          <a:bodyPr wrap="square">
            <a:spAutoFit/>
          </a:bodyPr>
          <a:lstStyle/>
          <a:p>
            <a:pPr algn="ctr">
              <a:spcBef>
                <a:spcPts val="8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Supermercado</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sp>
        <p:nvSpPr>
          <p:cNvPr id="12" name="Rectangle 31">
            <a:extLst>
              <a:ext uri="{FF2B5EF4-FFF2-40B4-BE49-F238E27FC236}">
                <a16:creationId xmlns:a16="http://schemas.microsoft.com/office/drawing/2014/main" id="{3268FEC1-B800-31BC-2EE5-A91B8A80DBF2}"/>
              </a:ext>
            </a:extLst>
          </p:cNvPr>
          <p:cNvSpPr/>
          <p:nvPr/>
        </p:nvSpPr>
        <p:spPr>
          <a:xfrm>
            <a:off x="1838967" y="3088657"/>
            <a:ext cx="2580337" cy="400110"/>
          </a:xfrm>
          <a:prstGeom prst="rect">
            <a:avLst/>
          </a:prstGeom>
        </p:spPr>
        <p:txBody>
          <a:bodyPr wrap="square">
            <a:spAutoFit/>
          </a:bodyPr>
          <a:lstStyle/>
          <a:p>
            <a:pPr algn="ctr">
              <a:spcBef>
                <a:spcPts val="8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Gasolinera</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sp>
        <p:nvSpPr>
          <p:cNvPr id="14" name="Rectangle 31">
            <a:extLst>
              <a:ext uri="{FF2B5EF4-FFF2-40B4-BE49-F238E27FC236}">
                <a16:creationId xmlns:a16="http://schemas.microsoft.com/office/drawing/2014/main" id="{8A040D93-51C4-C6CC-0F64-1A813845B02D}"/>
              </a:ext>
            </a:extLst>
          </p:cNvPr>
          <p:cNvSpPr/>
          <p:nvPr/>
        </p:nvSpPr>
        <p:spPr>
          <a:xfrm>
            <a:off x="3887206" y="3096393"/>
            <a:ext cx="2532318" cy="400110"/>
          </a:xfrm>
          <a:prstGeom prst="rect">
            <a:avLst/>
          </a:prstGeom>
        </p:spPr>
        <p:txBody>
          <a:bodyPr wrap="square">
            <a:spAutoFit/>
          </a:bodyPr>
          <a:lstStyle/>
          <a:p>
            <a:pPr algn="ctr">
              <a:spcBef>
                <a:spcPts val="8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Aerolínea</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sp>
        <p:nvSpPr>
          <p:cNvPr id="9" name="Rectángulo 8">
            <a:extLst>
              <a:ext uri="{FF2B5EF4-FFF2-40B4-BE49-F238E27FC236}">
                <a16:creationId xmlns:a16="http://schemas.microsoft.com/office/drawing/2014/main" id="{8AF7409C-B82A-78F3-2791-6015696D475E}"/>
              </a:ext>
            </a:extLst>
          </p:cNvPr>
          <p:cNvSpPr/>
          <p:nvPr/>
        </p:nvSpPr>
        <p:spPr>
          <a:xfrm>
            <a:off x="4015944" y="1442638"/>
            <a:ext cx="2097774" cy="2255827"/>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15" name="Rectangle 31">
            <a:extLst>
              <a:ext uri="{FF2B5EF4-FFF2-40B4-BE49-F238E27FC236}">
                <a16:creationId xmlns:a16="http://schemas.microsoft.com/office/drawing/2014/main" id="{8EC460E1-AF7C-7ECA-2F51-629B2605F109}"/>
              </a:ext>
            </a:extLst>
          </p:cNvPr>
          <p:cNvSpPr/>
          <p:nvPr/>
        </p:nvSpPr>
        <p:spPr>
          <a:xfrm>
            <a:off x="5803159" y="3111396"/>
            <a:ext cx="2566827" cy="400110"/>
          </a:xfrm>
          <a:prstGeom prst="rect">
            <a:avLst/>
          </a:prstGeom>
        </p:spPr>
        <p:txBody>
          <a:bodyPr wrap="square">
            <a:spAutoFit/>
          </a:bodyPr>
          <a:lstStyle/>
          <a:p>
            <a:pPr algn="ctr">
              <a:spcBef>
                <a:spcPts val="800"/>
              </a:spcBef>
            </a:pPr>
            <a:r>
              <a:rPr lang="en-U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rPr>
              <a:t>Banca</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sp>
        <p:nvSpPr>
          <p:cNvPr id="16" name="Rectangle 31">
            <a:extLst>
              <a:ext uri="{FF2B5EF4-FFF2-40B4-BE49-F238E27FC236}">
                <a16:creationId xmlns:a16="http://schemas.microsoft.com/office/drawing/2014/main" id="{C31C446A-1C0D-913A-5BCE-DF2C1E311BAF}"/>
              </a:ext>
            </a:extLst>
          </p:cNvPr>
          <p:cNvSpPr/>
          <p:nvPr/>
        </p:nvSpPr>
        <p:spPr>
          <a:xfrm>
            <a:off x="997822" y="6938533"/>
            <a:ext cx="2591389" cy="707886"/>
          </a:xfrm>
          <a:prstGeom prst="rect">
            <a:avLst/>
          </a:prstGeom>
        </p:spPr>
        <p:txBody>
          <a:bodyPr wrap="square">
            <a:spAutoFit/>
          </a:bodyPr>
          <a:lstStyle/>
          <a:p>
            <a:pPr algn="ctr">
              <a:spcBef>
                <a:spcPts val="8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Comercializadora</a:t>
            </a:r>
            <a:r>
              <a:rPr lang="en-U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rPr>
              <a:t> luz y gas</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pic>
        <p:nvPicPr>
          <p:cNvPr id="5" name="Imagen 4" descr="Imagen que contiene Logotipo&#10;&#10;Descripción generada automáticamente">
            <a:extLst>
              <a:ext uri="{FF2B5EF4-FFF2-40B4-BE49-F238E27FC236}">
                <a16:creationId xmlns:a16="http://schemas.microsoft.com/office/drawing/2014/main" id="{F5CEF88D-CBE5-0874-E668-00FDFA2717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7" name="Rectangle 10">
            <a:extLst>
              <a:ext uri="{FF2B5EF4-FFF2-40B4-BE49-F238E27FC236}">
                <a16:creationId xmlns:a16="http://schemas.microsoft.com/office/drawing/2014/main" id="{859594A9-FF6E-94D3-945D-56369BDF9E62}"/>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8" name="CuadroTexto 7">
            <a:extLst>
              <a:ext uri="{FF2B5EF4-FFF2-40B4-BE49-F238E27FC236}">
                <a16:creationId xmlns:a16="http://schemas.microsoft.com/office/drawing/2014/main" id="{0B0583B7-876A-F9C8-A8B0-F43DE27406BF}"/>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2</a:t>
            </a:fld>
            <a:endParaRPr lang="ca-ES" b="1" dirty="0">
              <a:solidFill>
                <a:schemeClr val="bg1"/>
              </a:solidFill>
              <a:latin typeface="AntennaCond Medium" panose="02000606000000020004" pitchFamily="50" charset="0"/>
            </a:endParaRPr>
          </a:p>
        </p:txBody>
      </p:sp>
      <p:pic>
        <p:nvPicPr>
          <p:cNvPr id="13" name="Picture 2" descr="bonÀrea MASCOTA">
            <a:extLst>
              <a:ext uri="{FF2B5EF4-FFF2-40B4-BE49-F238E27FC236}">
                <a16:creationId xmlns:a16="http://schemas.microsoft.com/office/drawing/2014/main" id="{163C02C7-D827-8094-752F-94C3751E6AC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464" t="-1815" r="2477" b="1815"/>
          <a:stretch/>
        </p:blipFill>
        <p:spPr bwMode="auto">
          <a:xfrm>
            <a:off x="136856" y="3885425"/>
            <a:ext cx="1899486" cy="1386000"/>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5" name="Rectangle 31">
            <a:extLst>
              <a:ext uri="{FF2B5EF4-FFF2-40B4-BE49-F238E27FC236}">
                <a16:creationId xmlns:a16="http://schemas.microsoft.com/office/drawing/2014/main" id="{2404F6EB-F94C-2D10-B7F2-3E448A7D3E79}"/>
              </a:ext>
            </a:extLst>
          </p:cNvPr>
          <p:cNvSpPr/>
          <p:nvPr/>
        </p:nvSpPr>
        <p:spPr>
          <a:xfrm>
            <a:off x="-179869" y="5365398"/>
            <a:ext cx="2549213" cy="746358"/>
          </a:xfrm>
          <a:prstGeom prst="rect">
            <a:avLst/>
          </a:prstGeom>
        </p:spPr>
        <p:txBody>
          <a:bodyPr wrap="square">
            <a:spAutoFit/>
          </a:bodyPr>
          <a:lstStyle/>
          <a:p>
            <a:pPr algn="ctr">
              <a:spcBef>
                <a:spcPts val="3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Alimentación</a:t>
            </a:r>
            <a:r>
              <a:rPr lang="en-U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rPr>
              <a:t> </a:t>
            </a:r>
          </a:p>
          <a:p>
            <a:pPr algn="ctr">
              <a:spcBef>
                <a:spcPts val="3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mascotas</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pic>
        <p:nvPicPr>
          <p:cNvPr id="27" name="Picture 4" descr="Geriatric Care - Kinergy Physio">
            <a:extLst>
              <a:ext uri="{FF2B5EF4-FFF2-40B4-BE49-F238E27FC236}">
                <a16:creationId xmlns:a16="http://schemas.microsoft.com/office/drawing/2014/main" id="{9272D438-DCB3-79B4-A50B-457DF557EDB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8941" t="-657" r="14741" b="657"/>
          <a:stretch/>
        </p:blipFill>
        <p:spPr bwMode="auto">
          <a:xfrm>
            <a:off x="10241641" y="1726438"/>
            <a:ext cx="1857405" cy="1386000"/>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8" name="Rectangle 31">
            <a:extLst>
              <a:ext uri="{FF2B5EF4-FFF2-40B4-BE49-F238E27FC236}">
                <a16:creationId xmlns:a16="http://schemas.microsoft.com/office/drawing/2014/main" id="{FD5E2540-AA59-7822-3835-1D106145A868}"/>
              </a:ext>
            </a:extLst>
          </p:cNvPr>
          <p:cNvSpPr/>
          <p:nvPr/>
        </p:nvSpPr>
        <p:spPr>
          <a:xfrm>
            <a:off x="9890070" y="3117788"/>
            <a:ext cx="2566827" cy="400110"/>
          </a:xfrm>
          <a:prstGeom prst="rect">
            <a:avLst/>
          </a:prstGeom>
        </p:spPr>
        <p:txBody>
          <a:bodyPr wrap="square">
            <a:spAutoFit/>
          </a:bodyPr>
          <a:lstStyle/>
          <a:p>
            <a:pPr algn="ctr">
              <a:spcBef>
                <a:spcPts val="8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Asistencia</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pic>
        <p:nvPicPr>
          <p:cNvPr id="31" name="Picture 10" descr="Escuela de PÁDEL Montemar | Club Atlético MONTEMAR">
            <a:extLst>
              <a:ext uri="{FF2B5EF4-FFF2-40B4-BE49-F238E27FC236}">
                <a16:creationId xmlns:a16="http://schemas.microsoft.com/office/drawing/2014/main" id="{8274B968-F3D7-8B30-D4BE-5B25F1CA6F5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669" t="575" r="12258" b="-575"/>
          <a:stretch/>
        </p:blipFill>
        <p:spPr bwMode="auto">
          <a:xfrm>
            <a:off x="10241641" y="3885425"/>
            <a:ext cx="1829297" cy="1386000"/>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E730092C-B7AD-96A8-0050-2D5C73971C24}"/>
              </a:ext>
            </a:extLst>
          </p:cNvPr>
          <p:cNvSpPr/>
          <p:nvPr/>
        </p:nvSpPr>
        <p:spPr>
          <a:xfrm>
            <a:off x="9966107" y="5239050"/>
            <a:ext cx="2566827" cy="400110"/>
          </a:xfrm>
          <a:prstGeom prst="rect">
            <a:avLst/>
          </a:prstGeom>
        </p:spPr>
        <p:txBody>
          <a:bodyPr wrap="square">
            <a:spAutoFit/>
          </a:bodyPr>
          <a:lstStyle/>
          <a:p>
            <a:pPr algn="ctr">
              <a:spcBef>
                <a:spcPts val="8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Deporte</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pic>
        <p:nvPicPr>
          <p:cNvPr id="1036" name="Picture 12">
            <a:extLst>
              <a:ext uri="{FF2B5EF4-FFF2-40B4-BE49-F238E27FC236}">
                <a16:creationId xmlns:a16="http://schemas.microsoft.com/office/drawing/2014/main" id="{60F10568-C8EA-E1EB-2A70-EFE03E14686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26718"/>
          <a:stretch/>
        </p:blipFill>
        <p:spPr bwMode="auto">
          <a:xfrm>
            <a:off x="2155374" y="1726438"/>
            <a:ext cx="1860572" cy="1386000"/>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37" name="Rectangle 31">
            <a:extLst>
              <a:ext uri="{FF2B5EF4-FFF2-40B4-BE49-F238E27FC236}">
                <a16:creationId xmlns:a16="http://schemas.microsoft.com/office/drawing/2014/main" id="{4680B626-1F43-6FBB-EEBD-D4C07DDBB913}"/>
              </a:ext>
            </a:extLst>
          </p:cNvPr>
          <p:cNvSpPr/>
          <p:nvPr/>
        </p:nvSpPr>
        <p:spPr>
          <a:xfrm>
            <a:off x="1873032" y="5283805"/>
            <a:ext cx="2580337" cy="746358"/>
          </a:xfrm>
          <a:prstGeom prst="rect">
            <a:avLst/>
          </a:prstGeom>
        </p:spPr>
        <p:txBody>
          <a:bodyPr wrap="square">
            <a:spAutoFit/>
          </a:bodyPr>
          <a:lstStyle/>
          <a:p>
            <a:pPr algn="ctr">
              <a:spcBef>
                <a:spcPts val="3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Comercializadora</a:t>
            </a:r>
            <a:endParaRPr lang="en-U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a:p>
            <a:pPr algn="ctr">
              <a:spcBef>
                <a:spcPts val="300"/>
              </a:spcBef>
            </a:pPr>
            <a:r>
              <a:rPr lang="en-U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rPr>
              <a:t>Luz</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sp>
        <p:nvSpPr>
          <p:cNvPr id="38" name="Rectangle 31">
            <a:extLst>
              <a:ext uri="{FF2B5EF4-FFF2-40B4-BE49-F238E27FC236}">
                <a16:creationId xmlns:a16="http://schemas.microsoft.com/office/drawing/2014/main" id="{B46CCDAA-8EC6-1936-DD78-F1A68E0D80B7}"/>
              </a:ext>
            </a:extLst>
          </p:cNvPr>
          <p:cNvSpPr/>
          <p:nvPr/>
        </p:nvSpPr>
        <p:spPr>
          <a:xfrm>
            <a:off x="5917703" y="5232854"/>
            <a:ext cx="2580337" cy="400110"/>
          </a:xfrm>
          <a:prstGeom prst="rect">
            <a:avLst/>
          </a:prstGeom>
        </p:spPr>
        <p:txBody>
          <a:bodyPr wrap="square">
            <a:spAutoFit/>
          </a:bodyPr>
          <a:lstStyle/>
          <a:p>
            <a:pPr algn="ctr">
              <a:spcBef>
                <a:spcPts val="8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Teleoperadora</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pic>
        <p:nvPicPr>
          <p:cNvPr id="39" name="Picture 14" descr="Qué es una aseguradora características | R5 ®">
            <a:extLst>
              <a:ext uri="{FF2B5EF4-FFF2-40B4-BE49-F238E27FC236}">
                <a16:creationId xmlns:a16="http://schemas.microsoft.com/office/drawing/2014/main" id="{61981DC0-444B-BF8A-7C1D-D367AFEEEE7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r="23275"/>
          <a:stretch/>
        </p:blipFill>
        <p:spPr bwMode="auto">
          <a:xfrm>
            <a:off x="8245478" y="3885425"/>
            <a:ext cx="1828314" cy="1386000"/>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0" name="Rectangle 31">
            <a:extLst>
              <a:ext uri="{FF2B5EF4-FFF2-40B4-BE49-F238E27FC236}">
                <a16:creationId xmlns:a16="http://schemas.microsoft.com/office/drawing/2014/main" id="{9634E81E-A5BB-856D-2DA5-005086E07A5E}"/>
              </a:ext>
            </a:extLst>
          </p:cNvPr>
          <p:cNvSpPr/>
          <p:nvPr/>
        </p:nvSpPr>
        <p:spPr>
          <a:xfrm>
            <a:off x="7940571" y="5256874"/>
            <a:ext cx="2566827" cy="400110"/>
          </a:xfrm>
          <a:prstGeom prst="rect">
            <a:avLst/>
          </a:prstGeom>
        </p:spPr>
        <p:txBody>
          <a:bodyPr wrap="square">
            <a:spAutoFit/>
          </a:bodyPr>
          <a:lstStyle/>
          <a:p>
            <a:pPr algn="ctr">
              <a:spcBef>
                <a:spcPts val="8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Aseguradora</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pic>
        <p:nvPicPr>
          <p:cNvPr id="41" name="Picture 16" descr="6 consejos para vender más en tu asesoría | Blog de Anfix">
            <a:extLst>
              <a:ext uri="{FF2B5EF4-FFF2-40B4-BE49-F238E27FC236}">
                <a16:creationId xmlns:a16="http://schemas.microsoft.com/office/drawing/2014/main" id="{63D11CF8-7268-F3D8-C0F2-11568590A45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2606" t="161" r="13313" b="-161"/>
          <a:stretch/>
        </p:blipFill>
        <p:spPr bwMode="auto">
          <a:xfrm>
            <a:off x="8251717" y="1726438"/>
            <a:ext cx="1826268" cy="1386000"/>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6A66C004-5095-851F-85CC-48F5273E199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26597"/>
          <a:stretch/>
        </p:blipFill>
        <p:spPr bwMode="auto">
          <a:xfrm>
            <a:off x="4206513" y="3885425"/>
            <a:ext cx="1863629" cy="1386000"/>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3EDCC093-5D5E-D5FC-AF68-6887249C54D9}"/>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r="26478"/>
          <a:stretch/>
        </p:blipFill>
        <p:spPr bwMode="auto">
          <a:xfrm>
            <a:off x="2155374" y="3885425"/>
            <a:ext cx="1866641" cy="1386000"/>
          </a:xfrm>
          <a:prstGeom prst="roundRect">
            <a:avLst>
              <a:gd name="adj" fmla="val 16667"/>
            </a:avLst>
          </a:prstGeom>
          <a:ln>
            <a:no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2" name="Rectangle 31">
            <a:extLst>
              <a:ext uri="{FF2B5EF4-FFF2-40B4-BE49-F238E27FC236}">
                <a16:creationId xmlns:a16="http://schemas.microsoft.com/office/drawing/2014/main" id="{15765B0A-62D6-7594-BBB5-AF16DDDC4133}"/>
              </a:ext>
            </a:extLst>
          </p:cNvPr>
          <p:cNvSpPr/>
          <p:nvPr/>
        </p:nvSpPr>
        <p:spPr>
          <a:xfrm>
            <a:off x="7940572" y="3123776"/>
            <a:ext cx="2566827" cy="400110"/>
          </a:xfrm>
          <a:prstGeom prst="rect">
            <a:avLst/>
          </a:prstGeom>
        </p:spPr>
        <p:txBody>
          <a:bodyPr wrap="square">
            <a:spAutoFit/>
          </a:bodyPr>
          <a:lstStyle/>
          <a:p>
            <a:pPr algn="ctr">
              <a:spcBef>
                <a:spcPts val="8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Asesoría</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sp>
        <p:nvSpPr>
          <p:cNvPr id="44" name="Rectangle 31">
            <a:extLst>
              <a:ext uri="{FF2B5EF4-FFF2-40B4-BE49-F238E27FC236}">
                <a16:creationId xmlns:a16="http://schemas.microsoft.com/office/drawing/2014/main" id="{D1A65639-08FE-0FF3-8414-528F37B19259}"/>
              </a:ext>
            </a:extLst>
          </p:cNvPr>
          <p:cNvSpPr/>
          <p:nvPr/>
        </p:nvSpPr>
        <p:spPr>
          <a:xfrm>
            <a:off x="3898568" y="5271425"/>
            <a:ext cx="2580337" cy="746358"/>
          </a:xfrm>
          <a:prstGeom prst="rect">
            <a:avLst/>
          </a:prstGeom>
        </p:spPr>
        <p:txBody>
          <a:bodyPr wrap="square">
            <a:spAutoFit/>
          </a:bodyPr>
          <a:lstStyle/>
          <a:p>
            <a:pPr algn="ctr">
              <a:spcBef>
                <a:spcPts val="300"/>
              </a:spcBef>
            </a:pPr>
            <a:r>
              <a:rPr lang="en-US" altLang="zh-CN" sz="2000" b="1" dirty="0" err="1">
                <a:solidFill>
                  <a:schemeClr val="accent6"/>
                </a:solidFill>
                <a:latin typeface="AntennaCond Light" panose="02000506000000020004" pitchFamily="50" charset="0"/>
                <a:ea typeface="Open Sans" panose="020B0606030504020204" pitchFamily="34" charset="0"/>
                <a:cs typeface="Open Sans" panose="020B0606030504020204" pitchFamily="34" charset="0"/>
              </a:rPr>
              <a:t>Comercializadora</a:t>
            </a:r>
            <a:endParaRPr lang="en-U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a:p>
            <a:pPr algn="ctr">
              <a:spcBef>
                <a:spcPts val="300"/>
              </a:spcBef>
            </a:pPr>
            <a:r>
              <a:rPr lang="en-U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rPr>
              <a:t>Gas</a:t>
            </a:r>
            <a:endParaRPr lang="es-ES" altLang="zh-CN" sz="2000" b="1" dirty="0">
              <a:solidFill>
                <a:schemeClr val="accent6"/>
              </a:solidFill>
              <a:latin typeface="AntennaCond Light" panose="02000506000000020004" pitchFamily="50" charset="0"/>
              <a:ea typeface="Open Sans" panose="020B0606030504020204" pitchFamily="34" charset="0"/>
              <a:cs typeface="Open Sans" panose="020B0606030504020204" pitchFamily="34" charset="0"/>
            </a:endParaRPr>
          </a:p>
        </p:txBody>
      </p:sp>
      <p:sp>
        <p:nvSpPr>
          <p:cNvPr id="10" name="Rectángulo: esquinas redondeadas 9">
            <a:extLst>
              <a:ext uri="{FF2B5EF4-FFF2-40B4-BE49-F238E27FC236}">
                <a16:creationId xmlns:a16="http://schemas.microsoft.com/office/drawing/2014/main" id="{59D42FAE-BB0C-DD06-16B6-B2AB31251482}"/>
              </a:ext>
            </a:extLst>
          </p:cNvPr>
          <p:cNvSpPr/>
          <p:nvPr/>
        </p:nvSpPr>
        <p:spPr>
          <a:xfrm>
            <a:off x="69550" y="1577037"/>
            <a:ext cx="1957127" cy="4534719"/>
          </a:xfrm>
          <a:prstGeom prst="roundRect">
            <a:avLst/>
          </a:prstGeom>
          <a:noFill/>
          <a:ln w="28575">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ca-ES"/>
          </a:p>
        </p:txBody>
      </p:sp>
      <p:sp>
        <p:nvSpPr>
          <p:cNvPr id="18" name="Rectangle 31">
            <a:extLst>
              <a:ext uri="{FF2B5EF4-FFF2-40B4-BE49-F238E27FC236}">
                <a16:creationId xmlns:a16="http://schemas.microsoft.com/office/drawing/2014/main" id="{9FD14011-D4D8-2FAA-055E-AD1AC7A62EF2}"/>
              </a:ext>
            </a:extLst>
          </p:cNvPr>
          <p:cNvSpPr/>
          <p:nvPr/>
        </p:nvSpPr>
        <p:spPr>
          <a:xfrm>
            <a:off x="-213175" y="6124136"/>
            <a:ext cx="2549213" cy="400110"/>
          </a:xfrm>
          <a:prstGeom prst="rect">
            <a:avLst/>
          </a:prstGeom>
        </p:spPr>
        <p:txBody>
          <a:bodyPr wrap="square">
            <a:spAutoFit/>
          </a:bodyPr>
          <a:lstStyle/>
          <a:p>
            <a:pPr algn="ctr">
              <a:spcBef>
                <a:spcPts val="800"/>
              </a:spcBef>
            </a:pPr>
            <a:r>
              <a:rPr lang="en-US" altLang="zh-CN" sz="2000" b="1" dirty="0" err="1">
                <a:solidFill>
                  <a:srgbClr val="28A6AD"/>
                </a:solidFill>
                <a:latin typeface="AntennaCond Light" panose="02000506000000020004" pitchFamily="50" charset="0"/>
                <a:ea typeface="Open Sans" panose="020B0606030504020204" pitchFamily="34" charset="0"/>
                <a:cs typeface="Open Sans" panose="020B0606030504020204" pitchFamily="34" charset="0"/>
              </a:rPr>
              <a:t>Alimentación</a:t>
            </a:r>
            <a:endParaRPr lang="es-ES" altLang="zh-CN" sz="2000" b="1" dirty="0">
              <a:solidFill>
                <a:srgbClr val="28A6AD"/>
              </a:solidFill>
              <a:latin typeface="AntennaCond Light" panose="02000506000000020004" pitchFamily="50" charset="0"/>
              <a:ea typeface="Open Sans" panose="020B0606030504020204" pitchFamily="34" charset="0"/>
              <a:cs typeface="Open Sans" panose="020B0606030504020204" pitchFamily="34" charset="0"/>
            </a:endParaRPr>
          </a:p>
        </p:txBody>
      </p:sp>
      <p:sp>
        <p:nvSpPr>
          <p:cNvPr id="22" name="Rectángulo: esquinas redondeadas 21">
            <a:extLst>
              <a:ext uri="{FF2B5EF4-FFF2-40B4-BE49-F238E27FC236}">
                <a16:creationId xmlns:a16="http://schemas.microsoft.com/office/drawing/2014/main" id="{AF1DB4F0-A1C6-50A0-0FD2-2FF848308ED9}"/>
              </a:ext>
            </a:extLst>
          </p:cNvPr>
          <p:cNvSpPr/>
          <p:nvPr/>
        </p:nvSpPr>
        <p:spPr>
          <a:xfrm>
            <a:off x="2083564" y="1589417"/>
            <a:ext cx="8024869" cy="4534719"/>
          </a:xfrm>
          <a:prstGeom prst="roundRect">
            <a:avLst>
              <a:gd name="adj" fmla="val 5562"/>
            </a:avLst>
          </a:prstGeom>
          <a:noFill/>
          <a:ln w="28575">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ca-ES"/>
          </a:p>
        </p:txBody>
      </p:sp>
      <p:sp>
        <p:nvSpPr>
          <p:cNvPr id="23" name="Rectangle 31">
            <a:extLst>
              <a:ext uri="{FF2B5EF4-FFF2-40B4-BE49-F238E27FC236}">
                <a16:creationId xmlns:a16="http://schemas.microsoft.com/office/drawing/2014/main" id="{273B8CFA-C6D0-7554-BDC2-FEB162CDDAD6}"/>
              </a:ext>
            </a:extLst>
          </p:cNvPr>
          <p:cNvSpPr/>
          <p:nvPr/>
        </p:nvSpPr>
        <p:spPr>
          <a:xfrm>
            <a:off x="2103382" y="6124136"/>
            <a:ext cx="8005051" cy="400110"/>
          </a:xfrm>
          <a:prstGeom prst="rect">
            <a:avLst/>
          </a:prstGeom>
        </p:spPr>
        <p:txBody>
          <a:bodyPr wrap="square">
            <a:spAutoFit/>
          </a:bodyPr>
          <a:lstStyle/>
          <a:p>
            <a:pPr algn="ctr">
              <a:spcBef>
                <a:spcPts val="800"/>
              </a:spcBef>
            </a:pPr>
            <a:r>
              <a:rPr lang="en-US" altLang="zh-CN" sz="2000" b="1" dirty="0" err="1">
                <a:solidFill>
                  <a:srgbClr val="28A6AD"/>
                </a:solidFill>
                <a:latin typeface="AntennaCond Light" panose="02000506000000020004" pitchFamily="50" charset="0"/>
                <a:ea typeface="Open Sans" panose="020B0606030504020204" pitchFamily="34" charset="0"/>
                <a:cs typeface="Open Sans" panose="020B0606030504020204" pitchFamily="34" charset="0"/>
              </a:rPr>
              <a:t>Servicios</a:t>
            </a:r>
            <a:endParaRPr lang="es-ES" altLang="zh-CN" sz="2000" b="1" dirty="0">
              <a:solidFill>
                <a:srgbClr val="28A6AD"/>
              </a:solidFill>
              <a:latin typeface="AntennaCond Light" panose="02000506000000020004" pitchFamily="50" charset="0"/>
              <a:ea typeface="Open Sans" panose="020B0606030504020204" pitchFamily="34" charset="0"/>
              <a:cs typeface="Open Sans" panose="020B0606030504020204" pitchFamily="34" charset="0"/>
            </a:endParaRPr>
          </a:p>
        </p:txBody>
      </p:sp>
      <p:sp>
        <p:nvSpPr>
          <p:cNvPr id="24" name="Rectángulo: esquinas redondeadas 23">
            <a:extLst>
              <a:ext uri="{FF2B5EF4-FFF2-40B4-BE49-F238E27FC236}">
                <a16:creationId xmlns:a16="http://schemas.microsoft.com/office/drawing/2014/main" id="{D84C3C8B-2F44-9CAE-5C49-138636DC5FD0}"/>
              </a:ext>
            </a:extLst>
          </p:cNvPr>
          <p:cNvSpPr/>
          <p:nvPr/>
        </p:nvSpPr>
        <p:spPr>
          <a:xfrm>
            <a:off x="10172795" y="1577037"/>
            <a:ext cx="1957127" cy="4574143"/>
          </a:xfrm>
          <a:prstGeom prst="roundRect">
            <a:avLst/>
          </a:prstGeom>
          <a:noFill/>
          <a:ln w="28575">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ca-ES"/>
          </a:p>
        </p:txBody>
      </p:sp>
      <p:sp>
        <p:nvSpPr>
          <p:cNvPr id="29" name="Rectangle 31">
            <a:extLst>
              <a:ext uri="{FF2B5EF4-FFF2-40B4-BE49-F238E27FC236}">
                <a16:creationId xmlns:a16="http://schemas.microsoft.com/office/drawing/2014/main" id="{AB91BD2A-A0ED-CB33-0FA7-4B8F3D729FE6}"/>
              </a:ext>
            </a:extLst>
          </p:cNvPr>
          <p:cNvSpPr/>
          <p:nvPr/>
        </p:nvSpPr>
        <p:spPr>
          <a:xfrm>
            <a:off x="9890070" y="6163560"/>
            <a:ext cx="2549213" cy="400110"/>
          </a:xfrm>
          <a:prstGeom prst="rect">
            <a:avLst/>
          </a:prstGeom>
        </p:spPr>
        <p:txBody>
          <a:bodyPr wrap="square">
            <a:spAutoFit/>
          </a:bodyPr>
          <a:lstStyle/>
          <a:p>
            <a:pPr algn="ctr">
              <a:spcBef>
                <a:spcPts val="800"/>
              </a:spcBef>
            </a:pPr>
            <a:r>
              <a:rPr lang="en-US" altLang="zh-CN" sz="2000" b="1" dirty="0" err="1">
                <a:solidFill>
                  <a:srgbClr val="28A6AD"/>
                </a:solidFill>
                <a:latin typeface="AntennaCond Light" panose="02000506000000020004" pitchFamily="50" charset="0"/>
                <a:ea typeface="Open Sans" panose="020B0606030504020204" pitchFamily="34" charset="0"/>
                <a:cs typeface="Open Sans" panose="020B0606030504020204" pitchFamily="34" charset="0"/>
              </a:rPr>
              <a:t>Fundaciones</a:t>
            </a:r>
            <a:endParaRPr lang="es-ES" altLang="zh-CN" sz="2000" b="1" dirty="0">
              <a:solidFill>
                <a:srgbClr val="28A6AD"/>
              </a:solidFill>
              <a:latin typeface="AntennaCond Light" panose="02000506000000020004"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136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9" grpId="0" animBg="1"/>
      <p:bldP spid="15" grpId="0"/>
      <p:bldP spid="25" grpId="0"/>
      <p:bldP spid="28" grpId="0"/>
      <p:bldP spid="32" grpId="0"/>
      <p:bldP spid="37" grpId="0"/>
      <p:bldP spid="38" grpId="0"/>
      <p:bldP spid="40" grpId="0"/>
      <p:bldP spid="42" grpId="0"/>
      <p:bldP spid="44" grpId="0"/>
      <p:bldP spid="10" grpId="0" animBg="1"/>
      <p:bldP spid="18" grpId="0"/>
      <p:bldP spid="22" grpId="0" animBg="1"/>
      <p:bldP spid="23" grpId="0"/>
      <p:bldP spid="24" grpId="0" animBg="1"/>
      <p:bldP spid="29" grpId="0"/>
    </p:bld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0">
            <a:extLst>
              <a:ext uri="{FF2B5EF4-FFF2-40B4-BE49-F238E27FC236}">
                <a16:creationId xmlns:a16="http://schemas.microsoft.com/office/drawing/2014/main" id="{500E7C8E-567B-419D-059C-6D538B637A27}"/>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3" name="Imagen 2" descr="Una captura de pantalla de un celular con texto e imágenes&#10;&#10;Descripción generada automáticamente con confianza media">
            <a:extLst>
              <a:ext uri="{FF2B5EF4-FFF2-40B4-BE49-F238E27FC236}">
                <a16:creationId xmlns:a16="http://schemas.microsoft.com/office/drawing/2014/main" id="{E1B8EEB9-0D45-3B57-E7AF-1B948BA87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099" y="2037018"/>
            <a:ext cx="11099800" cy="3780221"/>
          </a:xfrm>
          <a:prstGeom prst="rect">
            <a:avLst/>
          </a:prstGeom>
        </p:spPr>
      </p:pic>
      <p:pic>
        <p:nvPicPr>
          <p:cNvPr id="4" name="Imagen 3" descr="Imagen que contiene Logotipo&#10;&#10;Descripción generada automáticamente">
            <a:extLst>
              <a:ext uri="{FF2B5EF4-FFF2-40B4-BE49-F238E27FC236}">
                <a16:creationId xmlns:a16="http://schemas.microsoft.com/office/drawing/2014/main" id="{E192F1F0-E52C-FE63-D7A6-B928A35DA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5" name="CuadroTexto 4">
            <a:extLst>
              <a:ext uri="{FF2B5EF4-FFF2-40B4-BE49-F238E27FC236}">
                <a16:creationId xmlns:a16="http://schemas.microsoft.com/office/drawing/2014/main" id="{A121D55A-BD68-4C1C-4F0B-CB72865B42C9}"/>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3</a:t>
            </a:fld>
            <a:endParaRPr lang="ca-ES" b="1" dirty="0">
              <a:solidFill>
                <a:schemeClr val="bg1"/>
              </a:solidFill>
              <a:latin typeface="AntennaCond Medium" panose="02000606000000020004" pitchFamily="50" charset="0"/>
            </a:endParaRPr>
          </a:p>
        </p:txBody>
      </p:sp>
      <p:sp>
        <p:nvSpPr>
          <p:cNvPr id="6" name="Right Triangle 14">
            <a:extLst>
              <a:ext uri="{FF2B5EF4-FFF2-40B4-BE49-F238E27FC236}">
                <a16:creationId xmlns:a16="http://schemas.microsoft.com/office/drawing/2014/main" id="{09FF2785-E70F-FA27-0B99-87A5E82E13E1}"/>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8" name="TextBox 13">
            <a:extLst>
              <a:ext uri="{FF2B5EF4-FFF2-40B4-BE49-F238E27FC236}">
                <a16:creationId xmlns:a16="http://schemas.microsoft.com/office/drawing/2014/main" id="{1DFAC2B0-73B0-54F5-8C72-113325889192}"/>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BIENVENIDOS A</a:t>
            </a:r>
          </a:p>
          <a:p>
            <a:r>
              <a:rPr lang="en-US" sz="3200" b="1" dirty="0">
                <a:gradFill>
                  <a:gsLst>
                    <a:gs pos="0">
                      <a:schemeClr val="accent1"/>
                    </a:gs>
                    <a:gs pos="100000">
                      <a:schemeClr val="accent2"/>
                    </a:gs>
                  </a:gsLst>
                  <a:lin ang="2700000" scaled="1"/>
                </a:gradFill>
                <a:latin typeface="AntennaCond Black" panose="02000503000000020004" pitchFamily="50" charset="0"/>
              </a:rPr>
              <a:t>bonÀrea IT</a:t>
            </a:r>
            <a:endParaRPr lang="en-ID" sz="3200" b="1" dirty="0">
              <a:latin typeface="AntennaCond Black" panose="02000503000000020004" pitchFamily="50" charset="0"/>
            </a:endParaRPr>
          </a:p>
        </p:txBody>
      </p:sp>
      <p:sp>
        <p:nvSpPr>
          <p:cNvPr id="2" name="Rectángulo 1">
            <a:extLst>
              <a:ext uri="{FF2B5EF4-FFF2-40B4-BE49-F238E27FC236}">
                <a16:creationId xmlns:a16="http://schemas.microsoft.com/office/drawing/2014/main" id="{1CB493A2-A452-B249-FE74-F51E87FC8290}"/>
              </a:ext>
            </a:extLst>
          </p:cNvPr>
          <p:cNvSpPr/>
          <p:nvPr/>
        </p:nvSpPr>
        <p:spPr>
          <a:xfrm>
            <a:off x="4297680" y="3367448"/>
            <a:ext cx="1633728" cy="466936"/>
          </a:xfrm>
          <a:prstGeom prst="rect">
            <a:avLst/>
          </a:prstGeom>
          <a:solidFill>
            <a:srgbClr val="0A0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ca-ES" sz="1700" dirty="0">
                <a:latin typeface="AntennaCond Bold" panose="02000503000000020004" pitchFamily="50" charset="0"/>
              </a:rPr>
              <a:t>Big  Data</a:t>
            </a:r>
          </a:p>
        </p:txBody>
      </p:sp>
      <p:sp>
        <p:nvSpPr>
          <p:cNvPr id="7" name="Rectángulo 6">
            <a:extLst>
              <a:ext uri="{FF2B5EF4-FFF2-40B4-BE49-F238E27FC236}">
                <a16:creationId xmlns:a16="http://schemas.microsoft.com/office/drawing/2014/main" id="{F4D924B4-7A3B-D7A8-5379-0BC9652C50BE}"/>
              </a:ext>
            </a:extLst>
          </p:cNvPr>
          <p:cNvSpPr/>
          <p:nvPr/>
        </p:nvSpPr>
        <p:spPr>
          <a:xfrm>
            <a:off x="7071360" y="3367448"/>
            <a:ext cx="1633728" cy="466936"/>
          </a:xfrm>
          <a:prstGeom prst="rect">
            <a:avLst/>
          </a:prstGeom>
          <a:solidFill>
            <a:srgbClr val="0A0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700" dirty="0">
                <a:latin typeface="AntennaCond Bold" panose="02000503000000020004" pitchFamily="50" charset="0"/>
              </a:rPr>
              <a:t>E-</a:t>
            </a:r>
            <a:r>
              <a:rPr lang="es-ES" sz="1700" dirty="0" err="1">
                <a:latin typeface="AntennaCond Bold" panose="02000503000000020004" pitchFamily="50" charset="0"/>
              </a:rPr>
              <a:t>commerce</a:t>
            </a:r>
            <a:endParaRPr lang="es-ES" sz="1700" dirty="0">
              <a:latin typeface="AntennaCond Bold" panose="02000503000000020004" pitchFamily="50" charset="0"/>
            </a:endParaRPr>
          </a:p>
        </p:txBody>
      </p:sp>
      <p:sp>
        <p:nvSpPr>
          <p:cNvPr id="9" name="Rectángulo 8">
            <a:extLst>
              <a:ext uri="{FF2B5EF4-FFF2-40B4-BE49-F238E27FC236}">
                <a16:creationId xmlns:a16="http://schemas.microsoft.com/office/drawing/2014/main" id="{9C6122D1-FCF5-CC28-2A53-A3403945A61C}"/>
              </a:ext>
            </a:extLst>
          </p:cNvPr>
          <p:cNvSpPr/>
          <p:nvPr/>
        </p:nvSpPr>
        <p:spPr>
          <a:xfrm>
            <a:off x="1197865" y="3367448"/>
            <a:ext cx="1950719" cy="466936"/>
          </a:xfrm>
          <a:prstGeom prst="rect">
            <a:avLst/>
          </a:prstGeom>
          <a:solidFill>
            <a:srgbClr val="0A0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ca-ES" sz="1700" dirty="0" err="1">
                <a:latin typeface="AntennaCond Bold" panose="02000503000000020004" pitchFamily="50" charset="0"/>
              </a:rPr>
              <a:t>App</a:t>
            </a:r>
            <a:r>
              <a:rPr lang="ca-ES" sz="1700" dirty="0">
                <a:latin typeface="AntennaCond Bold" panose="02000503000000020004" pitchFamily="50" charset="0"/>
              </a:rPr>
              <a:t> </a:t>
            </a:r>
            <a:r>
              <a:rPr lang="es-ES" sz="1700" dirty="0" err="1">
                <a:latin typeface="AntennaCond Bold" panose="02000503000000020004" pitchFamily="50" charset="0"/>
              </a:rPr>
              <a:t>Development</a:t>
            </a:r>
            <a:endParaRPr lang="es-ES" sz="1700" dirty="0">
              <a:latin typeface="AntennaCond Bold" panose="02000503000000020004" pitchFamily="50" charset="0"/>
            </a:endParaRPr>
          </a:p>
        </p:txBody>
      </p:sp>
      <p:sp>
        <p:nvSpPr>
          <p:cNvPr id="10" name="Rectángulo 9">
            <a:extLst>
              <a:ext uri="{FF2B5EF4-FFF2-40B4-BE49-F238E27FC236}">
                <a16:creationId xmlns:a16="http://schemas.microsoft.com/office/drawing/2014/main" id="{AD7252A9-2903-53D5-880F-03D0B8019E27}"/>
              </a:ext>
            </a:extLst>
          </p:cNvPr>
          <p:cNvSpPr/>
          <p:nvPr/>
        </p:nvSpPr>
        <p:spPr>
          <a:xfrm>
            <a:off x="9869424" y="3367448"/>
            <a:ext cx="1633728" cy="466936"/>
          </a:xfrm>
          <a:prstGeom prst="rect">
            <a:avLst/>
          </a:prstGeom>
          <a:solidFill>
            <a:srgbClr val="0A0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ca-ES" sz="1700" dirty="0">
                <a:latin typeface="AntennaCond Bold" panose="02000503000000020004" pitchFamily="50" charset="0"/>
              </a:rPr>
              <a:t>Soluciones ERP</a:t>
            </a:r>
          </a:p>
        </p:txBody>
      </p:sp>
      <p:sp>
        <p:nvSpPr>
          <p:cNvPr id="11" name="Rectángulo 10">
            <a:extLst>
              <a:ext uri="{FF2B5EF4-FFF2-40B4-BE49-F238E27FC236}">
                <a16:creationId xmlns:a16="http://schemas.microsoft.com/office/drawing/2014/main" id="{5DB44B2D-DED5-B15E-3639-A2ECB2E7AAD5}"/>
              </a:ext>
            </a:extLst>
          </p:cNvPr>
          <p:cNvSpPr/>
          <p:nvPr/>
        </p:nvSpPr>
        <p:spPr>
          <a:xfrm>
            <a:off x="9869424" y="5276643"/>
            <a:ext cx="1633728" cy="466936"/>
          </a:xfrm>
          <a:prstGeom prst="rect">
            <a:avLst/>
          </a:prstGeom>
          <a:solidFill>
            <a:srgbClr val="0A0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ca-ES" sz="1700" dirty="0">
                <a:latin typeface="AntennaCond Bold" panose="02000503000000020004" pitchFamily="50" charset="0"/>
              </a:rPr>
              <a:t>Sistemas</a:t>
            </a:r>
          </a:p>
        </p:txBody>
      </p:sp>
      <p:sp>
        <p:nvSpPr>
          <p:cNvPr id="12" name="Rectángulo 11">
            <a:extLst>
              <a:ext uri="{FF2B5EF4-FFF2-40B4-BE49-F238E27FC236}">
                <a16:creationId xmlns:a16="http://schemas.microsoft.com/office/drawing/2014/main" id="{AC9FD9DE-A8A1-EA47-D1D2-13F88346A4A6}"/>
              </a:ext>
            </a:extLst>
          </p:cNvPr>
          <p:cNvSpPr/>
          <p:nvPr/>
        </p:nvSpPr>
        <p:spPr>
          <a:xfrm>
            <a:off x="7071360" y="5321807"/>
            <a:ext cx="1633728" cy="421771"/>
          </a:xfrm>
          <a:prstGeom prst="rect">
            <a:avLst/>
          </a:prstGeom>
          <a:solidFill>
            <a:srgbClr val="0A0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700" dirty="0">
                <a:latin typeface="AntennaCond Bold" panose="02000503000000020004" pitchFamily="50" charset="0"/>
              </a:rPr>
              <a:t>Ciberseguridad</a:t>
            </a:r>
          </a:p>
        </p:txBody>
      </p:sp>
      <p:sp>
        <p:nvSpPr>
          <p:cNvPr id="13" name="Rectángulo 12">
            <a:extLst>
              <a:ext uri="{FF2B5EF4-FFF2-40B4-BE49-F238E27FC236}">
                <a16:creationId xmlns:a16="http://schemas.microsoft.com/office/drawing/2014/main" id="{6BF0D7E0-783D-3D9F-99F9-42E0AD732174}"/>
              </a:ext>
            </a:extLst>
          </p:cNvPr>
          <p:cNvSpPr/>
          <p:nvPr/>
        </p:nvSpPr>
        <p:spPr>
          <a:xfrm>
            <a:off x="4273296" y="5299224"/>
            <a:ext cx="1633728" cy="466936"/>
          </a:xfrm>
          <a:prstGeom prst="rect">
            <a:avLst/>
          </a:prstGeom>
          <a:solidFill>
            <a:srgbClr val="0A0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ca-ES" sz="1700" dirty="0">
                <a:latin typeface="AntennaCond Bold" panose="02000503000000020004" pitchFamily="50" charset="0"/>
              </a:rPr>
              <a:t>Industria 5.0</a:t>
            </a:r>
          </a:p>
        </p:txBody>
      </p:sp>
      <p:sp>
        <p:nvSpPr>
          <p:cNvPr id="14" name="Rectángulo 13">
            <a:extLst>
              <a:ext uri="{FF2B5EF4-FFF2-40B4-BE49-F238E27FC236}">
                <a16:creationId xmlns:a16="http://schemas.microsoft.com/office/drawing/2014/main" id="{26E4E8CE-C5AC-E28B-B156-07151C515866}"/>
              </a:ext>
            </a:extLst>
          </p:cNvPr>
          <p:cNvSpPr/>
          <p:nvPr/>
        </p:nvSpPr>
        <p:spPr>
          <a:xfrm>
            <a:off x="1158241" y="5299223"/>
            <a:ext cx="1950719" cy="451597"/>
          </a:xfrm>
          <a:prstGeom prst="rect">
            <a:avLst/>
          </a:prstGeom>
          <a:solidFill>
            <a:srgbClr val="0A0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ca-ES" sz="1700" dirty="0" err="1">
                <a:latin typeface="AntennaCond Bold" panose="02000503000000020004" pitchFamily="50" charset="0"/>
              </a:rPr>
              <a:t>Inteligencia</a:t>
            </a:r>
            <a:r>
              <a:rPr lang="ca-ES" sz="1700" dirty="0">
                <a:latin typeface="AntennaCond Bold" panose="02000503000000020004" pitchFamily="50" charset="0"/>
              </a:rPr>
              <a:t> Artificial</a:t>
            </a:r>
          </a:p>
        </p:txBody>
      </p:sp>
    </p:spTree>
    <p:extLst>
      <p:ext uri="{BB962C8B-B14F-4D97-AF65-F5344CB8AC3E}">
        <p14:creationId xmlns:p14="http://schemas.microsoft.com/office/powerpoint/2010/main" val="415892323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a libre: forma 13">
            <a:extLst>
              <a:ext uri="{FF2B5EF4-FFF2-40B4-BE49-F238E27FC236}">
                <a16:creationId xmlns:a16="http://schemas.microsoft.com/office/drawing/2014/main" id="{8D9D9B67-0C3C-6565-6855-3F8FDC8FA2F6}"/>
              </a:ext>
            </a:extLst>
          </p:cNvPr>
          <p:cNvSpPr/>
          <p:nvPr/>
        </p:nvSpPr>
        <p:spPr>
          <a:xfrm>
            <a:off x="2106706" y="941294"/>
            <a:ext cx="8032376" cy="4930588"/>
          </a:xfrm>
          <a:custGeom>
            <a:avLst/>
            <a:gdLst>
              <a:gd name="connsiteX0" fmla="*/ 1703294 w 8032376"/>
              <a:gd name="connsiteY0" fmla="*/ 4715435 h 4930588"/>
              <a:gd name="connsiteX1" fmla="*/ 493059 w 8032376"/>
              <a:gd name="connsiteY1" fmla="*/ 4509247 h 4930588"/>
              <a:gd name="connsiteX2" fmla="*/ 0 w 8032376"/>
              <a:gd name="connsiteY2" fmla="*/ 3334871 h 4930588"/>
              <a:gd name="connsiteX3" fmla="*/ 53788 w 8032376"/>
              <a:gd name="connsiteY3" fmla="*/ 1819835 h 4930588"/>
              <a:gd name="connsiteX4" fmla="*/ 1219200 w 8032376"/>
              <a:gd name="connsiteY4" fmla="*/ 806824 h 4930588"/>
              <a:gd name="connsiteX5" fmla="*/ 3406588 w 8032376"/>
              <a:gd name="connsiteY5" fmla="*/ 0 h 4930588"/>
              <a:gd name="connsiteX6" fmla="*/ 5082988 w 8032376"/>
              <a:gd name="connsiteY6" fmla="*/ 304800 h 4930588"/>
              <a:gd name="connsiteX7" fmla="*/ 6212541 w 8032376"/>
              <a:gd name="connsiteY7" fmla="*/ 824753 h 4930588"/>
              <a:gd name="connsiteX8" fmla="*/ 7055223 w 8032376"/>
              <a:gd name="connsiteY8" fmla="*/ 2043953 h 4930588"/>
              <a:gd name="connsiteX9" fmla="*/ 8032376 w 8032376"/>
              <a:gd name="connsiteY9" fmla="*/ 3155577 h 4930588"/>
              <a:gd name="connsiteX10" fmla="*/ 7826188 w 8032376"/>
              <a:gd name="connsiteY10" fmla="*/ 4195482 h 4930588"/>
              <a:gd name="connsiteX11" fmla="*/ 7772400 w 8032376"/>
              <a:gd name="connsiteY11" fmla="*/ 4285130 h 4930588"/>
              <a:gd name="connsiteX12" fmla="*/ 7718612 w 8032376"/>
              <a:gd name="connsiteY12" fmla="*/ 4383741 h 4930588"/>
              <a:gd name="connsiteX13" fmla="*/ 6615953 w 8032376"/>
              <a:gd name="connsiteY13" fmla="*/ 4930588 h 4930588"/>
              <a:gd name="connsiteX14" fmla="*/ 5531223 w 8032376"/>
              <a:gd name="connsiteY14" fmla="*/ 4697506 h 4930588"/>
              <a:gd name="connsiteX15" fmla="*/ 5405718 w 8032376"/>
              <a:gd name="connsiteY15" fmla="*/ 4634753 h 4930588"/>
              <a:gd name="connsiteX16" fmla="*/ 5325035 w 8032376"/>
              <a:gd name="connsiteY16" fmla="*/ 3783106 h 4930588"/>
              <a:gd name="connsiteX17" fmla="*/ 5405718 w 8032376"/>
              <a:gd name="connsiteY17" fmla="*/ 3603812 h 4930588"/>
              <a:gd name="connsiteX18" fmla="*/ 5629835 w 8032376"/>
              <a:gd name="connsiteY18" fmla="*/ 2698377 h 4930588"/>
              <a:gd name="connsiteX19" fmla="*/ 5602941 w 8032376"/>
              <a:gd name="connsiteY19" fmla="*/ 2456330 h 4930588"/>
              <a:gd name="connsiteX20" fmla="*/ 5567082 w 8032376"/>
              <a:gd name="connsiteY20" fmla="*/ 2357718 h 4930588"/>
              <a:gd name="connsiteX21" fmla="*/ 4643718 w 8032376"/>
              <a:gd name="connsiteY21" fmla="*/ 1308847 h 4930588"/>
              <a:gd name="connsiteX22" fmla="*/ 3908612 w 8032376"/>
              <a:gd name="connsiteY22" fmla="*/ 851647 h 4930588"/>
              <a:gd name="connsiteX23" fmla="*/ 2814918 w 8032376"/>
              <a:gd name="connsiteY23" fmla="*/ 1057835 h 4930588"/>
              <a:gd name="connsiteX24" fmla="*/ 2680447 w 8032376"/>
              <a:gd name="connsiteY24" fmla="*/ 1183341 h 4930588"/>
              <a:gd name="connsiteX25" fmla="*/ 2151529 w 8032376"/>
              <a:gd name="connsiteY25" fmla="*/ 1873624 h 4930588"/>
              <a:gd name="connsiteX26" fmla="*/ 2151529 w 8032376"/>
              <a:gd name="connsiteY26" fmla="*/ 1990165 h 4930588"/>
              <a:gd name="connsiteX27" fmla="*/ 2008094 w 8032376"/>
              <a:gd name="connsiteY27" fmla="*/ 2958353 h 4930588"/>
              <a:gd name="connsiteX28" fmla="*/ 1640541 w 8032376"/>
              <a:gd name="connsiteY28" fmla="*/ 4500282 h 4930588"/>
              <a:gd name="connsiteX29" fmla="*/ 1703294 w 8032376"/>
              <a:gd name="connsiteY29" fmla="*/ 4715435 h 493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32376" h="4930588">
                <a:moveTo>
                  <a:pt x="1703294" y="4715435"/>
                </a:moveTo>
                <a:lnTo>
                  <a:pt x="493059" y="4509247"/>
                </a:lnTo>
                <a:lnTo>
                  <a:pt x="0" y="3334871"/>
                </a:lnTo>
                <a:lnTo>
                  <a:pt x="53788" y="1819835"/>
                </a:lnTo>
                <a:lnTo>
                  <a:pt x="1219200" y="806824"/>
                </a:lnTo>
                <a:lnTo>
                  <a:pt x="3406588" y="0"/>
                </a:lnTo>
                <a:lnTo>
                  <a:pt x="5082988" y="304800"/>
                </a:lnTo>
                <a:lnTo>
                  <a:pt x="6212541" y="824753"/>
                </a:lnTo>
                <a:lnTo>
                  <a:pt x="7055223" y="2043953"/>
                </a:lnTo>
                <a:lnTo>
                  <a:pt x="8032376" y="3155577"/>
                </a:lnTo>
                <a:lnTo>
                  <a:pt x="7826188" y="4195482"/>
                </a:lnTo>
                <a:cubicBezTo>
                  <a:pt x="7808259" y="4225365"/>
                  <a:pt x="7787985" y="4253960"/>
                  <a:pt x="7772400" y="4285130"/>
                </a:cubicBezTo>
                <a:cubicBezTo>
                  <a:pt x="7721280" y="4387370"/>
                  <a:pt x="7767981" y="4359058"/>
                  <a:pt x="7718612" y="4383741"/>
                </a:cubicBezTo>
                <a:lnTo>
                  <a:pt x="6615953" y="4930588"/>
                </a:lnTo>
                <a:lnTo>
                  <a:pt x="5531223" y="4697506"/>
                </a:lnTo>
                <a:cubicBezTo>
                  <a:pt x="5404813" y="4686971"/>
                  <a:pt x="5435026" y="4722678"/>
                  <a:pt x="5405718" y="4634753"/>
                </a:cubicBezTo>
                <a:lnTo>
                  <a:pt x="5325035" y="3783106"/>
                </a:lnTo>
                <a:cubicBezTo>
                  <a:pt x="5386719" y="3639175"/>
                  <a:pt x="5358467" y="3698310"/>
                  <a:pt x="5405718" y="3603812"/>
                </a:cubicBezTo>
                <a:lnTo>
                  <a:pt x="5629835" y="2698377"/>
                </a:lnTo>
                <a:cubicBezTo>
                  <a:pt x="5620870" y="2617695"/>
                  <a:pt x="5617648" y="2536166"/>
                  <a:pt x="5602941" y="2456330"/>
                </a:cubicBezTo>
                <a:cubicBezTo>
                  <a:pt x="5596605" y="2421932"/>
                  <a:pt x="5567082" y="2357718"/>
                  <a:pt x="5567082" y="2357718"/>
                </a:cubicBezTo>
                <a:lnTo>
                  <a:pt x="4643718" y="1308847"/>
                </a:lnTo>
                <a:lnTo>
                  <a:pt x="3908612" y="851647"/>
                </a:lnTo>
                <a:lnTo>
                  <a:pt x="2814918" y="1057835"/>
                </a:lnTo>
                <a:cubicBezTo>
                  <a:pt x="2699723" y="1173030"/>
                  <a:pt x="2749536" y="1137282"/>
                  <a:pt x="2680447" y="1183341"/>
                </a:cubicBezTo>
                <a:lnTo>
                  <a:pt x="2151529" y="1873624"/>
                </a:lnTo>
                <a:lnTo>
                  <a:pt x="2151529" y="1990165"/>
                </a:lnTo>
                <a:lnTo>
                  <a:pt x="2008094" y="2958353"/>
                </a:lnTo>
                <a:lnTo>
                  <a:pt x="1640541" y="4500282"/>
                </a:lnTo>
                <a:lnTo>
                  <a:pt x="1703294" y="4715435"/>
                </a:lnTo>
                <a:close/>
              </a:path>
            </a:pathLst>
          </a:custGeom>
          <a:solidFill>
            <a:srgbClr val="2CA1A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 name="Rectangle 10">
            <a:extLst>
              <a:ext uri="{FF2B5EF4-FFF2-40B4-BE49-F238E27FC236}">
                <a16:creationId xmlns:a16="http://schemas.microsoft.com/office/drawing/2014/main" id="{C65E6574-0209-5ECE-D558-51E0415611F3}"/>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9" name="Imagen 8" descr="Imagen que contiene Logotipo&#10;&#10;Descripción generada automáticamente">
            <a:extLst>
              <a:ext uri="{FF2B5EF4-FFF2-40B4-BE49-F238E27FC236}">
                <a16:creationId xmlns:a16="http://schemas.microsoft.com/office/drawing/2014/main" id="{CF79F74D-5F46-B1BD-6543-335A9FE3A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10" name="CuadroTexto 9">
            <a:extLst>
              <a:ext uri="{FF2B5EF4-FFF2-40B4-BE49-F238E27FC236}">
                <a16:creationId xmlns:a16="http://schemas.microsoft.com/office/drawing/2014/main" id="{E1E07C4A-BCBF-02EB-76BF-59E00621C0A6}"/>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4</a:t>
            </a:fld>
            <a:endParaRPr lang="ca-ES" b="1" dirty="0">
              <a:solidFill>
                <a:schemeClr val="bg1"/>
              </a:solidFill>
              <a:latin typeface="AntennaCond Medium" panose="02000606000000020004" pitchFamily="50" charset="0"/>
            </a:endParaRPr>
          </a:p>
        </p:txBody>
      </p:sp>
      <p:pic>
        <p:nvPicPr>
          <p:cNvPr id="1026" name="Picture 2" descr="line-drawing-woman-notepad - Writers' HQ">
            <a:extLst>
              <a:ext uri="{FF2B5EF4-FFF2-40B4-BE49-F238E27FC236}">
                <a16:creationId xmlns:a16="http://schemas.microsoft.com/office/drawing/2014/main" id="{0A08F8B1-80B8-CC41-4966-B1F9EF89CE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528"/>
          <a:stretch/>
        </p:blipFill>
        <p:spPr bwMode="auto">
          <a:xfrm>
            <a:off x="3648075" y="2113427"/>
            <a:ext cx="4760348" cy="4229100"/>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n 24">
            <a:extLst>
              <a:ext uri="{FF2B5EF4-FFF2-40B4-BE49-F238E27FC236}">
                <a16:creationId xmlns:a16="http://schemas.microsoft.com/office/drawing/2014/main" id="{AC461A7B-0687-2849-B056-3BAE93F58B93}"/>
              </a:ext>
            </a:extLst>
          </p:cNvPr>
          <p:cNvPicPr>
            <a:picLocks noChangeAspect="1"/>
          </p:cNvPicPr>
          <p:nvPr/>
        </p:nvPicPr>
        <p:blipFill>
          <a:blip r:embed="rId6"/>
          <a:stretch>
            <a:fillRect/>
          </a:stretch>
        </p:blipFill>
        <p:spPr>
          <a:xfrm rot="20109995">
            <a:off x="4887752" y="1304730"/>
            <a:ext cx="952500" cy="952500"/>
          </a:xfrm>
          <a:prstGeom prst="rect">
            <a:avLst/>
          </a:prstGeom>
        </p:spPr>
      </p:pic>
      <p:pic>
        <p:nvPicPr>
          <p:cNvPr id="24" name="Imagen 23">
            <a:extLst>
              <a:ext uri="{FF2B5EF4-FFF2-40B4-BE49-F238E27FC236}">
                <a16:creationId xmlns:a16="http://schemas.microsoft.com/office/drawing/2014/main" id="{B9626872-9A8E-647D-7A8E-229C962E997D}"/>
              </a:ext>
            </a:extLst>
          </p:cNvPr>
          <p:cNvPicPr>
            <a:picLocks noChangeAspect="1"/>
          </p:cNvPicPr>
          <p:nvPr/>
        </p:nvPicPr>
        <p:blipFill>
          <a:blip r:embed="rId6"/>
          <a:stretch>
            <a:fillRect/>
          </a:stretch>
        </p:blipFill>
        <p:spPr>
          <a:xfrm rot="19865355">
            <a:off x="4634895" y="1445855"/>
            <a:ext cx="952500" cy="952500"/>
          </a:xfrm>
          <a:prstGeom prst="rect">
            <a:avLst/>
          </a:prstGeom>
        </p:spPr>
      </p:pic>
      <p:pic>
        <p:nvPicPr>
          <p:cNvPr id="27" name="Imagen 26">
            <a:extLst>
              <a:ext uri="{FF2B5EF4-FFF2-40B4-BE49-F238E27FC236}">
                <a16:creationId xmlns:a16="http://schemas.microsoft.com/office/drawing/2014/main" id="{3CEE2298-D029-62D5-6CCF-3B1F39FB9FEF}"/>
              </a:ext>
            </a:extLst>
          </p:cNvPr>
          <p:cNvPicPr>
            <a:picLocks noChangeAspect="1"/>
          </p:cNvPicPr>
          <p:nvPr/>
        </p:nvPicPr>
        <p:blipFill>
          <a:blip r:embed="rId6"/>
          <a:stretch>
            <a:fillRect/>
          </a:stretch>
        </p:blipFill>
        <p:spPr>
          <a:xfrm rot="1828419">
            <a:off x="6279593" y="1388290"/>
            <a:ext cx="952500" cy="952500"/>
          </a:xfrm>
          <a:prstGeom prst="rect">
            <a:avLst/>
          </a:prstGeom>
        </p:spPr>
      </p:pic>
      <p:pic>
        <p:nvPicPr>
          <p:cNvPr id="26" name="Imagen 25">
            <a:extLst>
              <a:ext uri="{FF2B5EF4-FFF2-40B4-BE49-F238E27FC236}">
                <a16:creationId xmlns:a16="http://schemas.microsoft.com/office/drawing/2014/main" id="{E420CC22-80FC-7D7F-1E08-CB462B18C619}"/>
              </a:ext>
            </a:extLst>
          </p:cNvPr>
          <p:cNvPicPr>
            <a:picLocks noChangeAspect="1"/>
          </p:cNvPicPr>
          <p:nvPr/>
        </p:nvPicPr>
        <p:blipFill>
          <a:blip r:embed="rId6"/>
          <a:stretch>
            <a:fillRect/>
          </a:stretch>
        </p:blipFill>
        <p:spPr>
          <a:xfrm rot="1865246">
            <a:off x="6032469" y="1206959"/>
            <a:ext cx="952500" cy="952500"/>
          </a:xfrm>
          <a:prstGeom prst="rect">
            <a:avLst/>
          </a:prstGeom>
        </p:spPr>
      </p:pic>
      <p:sp>
        <p:nvSpPr>
          <p:cNvPr id="5" name="Right Triangle 14">
            <a:extLst>
              <a:ext uri="{FF2B5EF4-FFF2-40B4-BE49-F238E27FC236}">
                <a16:creationId xmlns:a16="http://schemas.microsoft.com/office/drawing/2014/main" id="{80BD0219-6EF6-652B-AB2A-B9733C3C4D4C}"/>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7" name="TextBox 13">
            <a:extLst>
              <a:ext uri="{FF2B5EF4-FFF2-40B4-BE49-F238E27FC236}">
                <a16:creationId xmlns:a16="http://schemas.microsoft.com/office/drawing/2014/main" id="{E037AD5C-CF39-FDEE-77FE-7245C2EFD2AF}"/>
              </a:ext>
            </a:extLst>
          </p:cNvPr>
          <p:cNvSpPr txBox="1"/>
          <p:nvPr/>
        </p:nvSpPr>
        <p:spPr>
          <a:xfrm>
            <a:off x="454559" y="499819"/>
            <a:ext cx="3764095" cy="1077218"/>
          </a:xfrm>
          <a:prstGeom prst="rect">
            <a:avLst/>
          </a:prstGeom>
          <a:noFill/>
        </p:spPr>
        <p:txBody>
          <a:bodyPr wrap="square" rtlCol="0">
            <a:spAutoFit/>
          </a:bodyPr>
          <a:lstStyle/>
          <a:p>
            <a:r>
              <a:rPr lang="en-US" sz="3200" b="1" dirty="0">
                <a:latin typeface="AntennaCond Black" panose="02000503000000020004" pitchFamily="50" charset="0"/>
              </a:rPr>
              <a:t>NECESIDAD DEL</a:t>
            </a:r>
          </a:p>
          <a:p>
            <a:r>
              <a:rPr lang="en-US" sz="3200" b="1" dirty="0">
                <a:gradFill>
                  <a:gsLst>
                    <a:gs pos="0">
                      <a:schemeClr val="accent1"/>
                    </a:gs>
                    <a:gs pos="100000">
                      <a:schemeClr val="accent2"/>
                    </a:gs>
                  </a:gsLst>
                  <a:lin ang="2700000" scaled="1"/>
                </a:gradFill>
                <a:latin typeface="AntennaCond Black" panose="02000503000000020004" pitchFamily="50" charset="0"/>
              </a:rPr>
              <a:t>RETO</a:t>
            </a:r>
            <a:endParaRPr lang="en-ID" sz="3200" b="1" dirty="0">
              <a:latin typeface="AntennaCond Black" panose="02000503000000020004" pitchFamily="50" charset="0"/>
            </a:endParaRPr>
          </a:p>
        </p:txBody>
      </p:sp>
      <p:pic>
        <p:nvPicPr>
          <p:cNvPr id="11" name="Gráfico 10">
            <a:extLst>
              <a:ext uri="{FF2B5EF4-FFF2-40B4-BE49-F238E27FC236}">
                <a16:creationId xmlns:a16="http://schemas.microsoft.com/office/drawing/2014/main" id="{60927977-EE88-2C6B-168F-8892C33C9F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9068" y="3753534"/>
            <a:ext cx="990714" cy="792571"/>
          </a:xfrm>
          <a:prstGeom prst="rect">
            <a:avLst/>
          </a:prstGeom>
        </p:spPr>
      </p:pic>
      <p:pic>
        <p:nvPicPr>
          <p:cNvPr id="15" name="Gráfico 14">
            <a:extLst>
              <a:ext uri="{FF2B5EF4-FFF2-40B4-BE49-F238E27FC236}">
                <a16:creationId xmlns:a16="http://schemas.microsoft.com/office/drawing/2014/main" id="{851205C7-D3C8-2554-295A-EE6AFDD2E9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33722" y="1495470"/>
            <a:ext cx="746876" cy="746876"/>
          </a:xfrm>
          <a:prstGeom prst="rect">
            <a:avLst/>
          </a:prstGeom>
        </p:spPr>
      </p:pic>
      <p:pic>
        <p:nvPicPr>
          <p:cNvPr id="19" name="Gráfico 18">
            <a:extLst>
              <a:ext uri="{FF2B5EF4-FFF2-40B4-BE49-F238E27FC236}">
                <a16:creationId xmlns:a16="http://schemas.microsoft.com/office/drawing/2014/main" id="{3A098B30-AE3F-1C27-6C74-869C23C859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9242" y="2185052"/>
            <a:ext cx="840236" cy="746876"/>
          </a:xfrm>
          <a:prstGeom prst="rect">
            <a:avLst/>
          </a:prstGeom>
        </p:spPr>
      </p:pic>
      <p:pic>
        <p:nvPicPr>
          <p:cNvPr id="23" name="Gráfico 22">
            <a:extLst>
              <a:ext uri="{FF2B5EF4-FFF2-40B4-BE49-F238E27FC236}">
                <a16:creationId xmlns:a16="http://schemas.microsoft.com/office/drawing/2014/main" id="{1A4A7FCC-2799-270F-EC5B-DE43A44B0D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5027" y="4149819"/>
            <a:ext cx="753976" cy="753976"/>
          </a:xfrm>
          <a:prstGeom prst="rect">
            <a:avLst/>
          </a:prstGeom>
        </p:spPr>
      </p:pic>
      <p:grpSp>
        <p:nvGrpSpPr>
          <p:cNvPr id="3" name="Grupo 2">
            <a:extLst>
              <a:ext uri="{FF2B5EF4-FFF2-40B4-BE49-F238E27FC236}">
                <a16:creationId xmlns:a16="http://schemas.microsoft.com/office/drawing/2014/main" id="{25D3D385-9296-131A-E5CD-A5538F3247A7}"/>
              </a:ext>
            </a:extLst>
          </p:cNvPr>
          <p:cNvGrpSpPr/>
          <p:nvPr/>
        </p:nvGrpSpPr>
        <p:grpSpPr>
          <a:xfrm>
            <a:off x="5184917" y="332840"/>
            <a:ext cx="1264458" cy="854200"/>
            <a:chOff x="4899505" y="502570"/>
            <a:chExt cx="1532571" cy="854200"/>
          </a:xfrm>
        </p:grpSpPr>
        <p:pic>
          <p:nvPicPr>
            <p:cNvPr id="6" name="Gráfico 5">
              <a:extLst>
                <a:ext uri="{FF2B5EF4-FFF2-40B4-BE49-F238E27FC236}">
                  <a16:creationId xmlns:a16="http://schemas.microsoft.com/office/drawing/2014/main" id="{BC63A189-49CC-8233-2269-E955F71410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275166" y="502570"/>
              <a:ext cx="828688" cy="828688"/>
            </a:xfrm>
            <a:prstGeom prst="rect">
              <a:avLst/>
            </a:prstGeom>
          </p:spPr>
        </p:pic>
        <p:pic>
          <p:nvPicPr>
            <p:cNvPr id="12" name="Gráfico 11">
              <a:extLst>
                <a:ext uri="{FF2B5EF4-FFF2-40B4-BE49-F238E27FC236}">
                  <a16:creationId xmlns:a16="http://schemas.microsoft.com/office/drawing/2014/main" id="{5B9B8B73-F611-390B-C9C3-7A6F1635695D}"/>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r="44993"/>
            <a:stretch/>
          </p:blipFill>
          <p:spPr>
            <a:xfrm>
              <a:off x="4899505" y="580914"/>
              <a:ext cx="373428" cy="775856"/>
            </a:xfrm>
            <a:prstGeom prst="rect">
              <a:avLst/>
            </a:prstGeom>
          </p:spPr>
        </p:pic>
        <p:pic>
          <p:nvPicPr>
            <p:cNvPr id="13" name="Gráfico 12">
              <a:extLst>
                <a:ext uri="{FF2B5EF4-FFF2-40B4-BE49-F238E27FC236}">
                  <a16:creationId xmlns:a16="http://schemas.microsoft.com/office/drawing/2014/main" id="{A8CCBFAF-A430-9B4C-CCBF-B659DF480895}"/>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57436"/>
            <a:stretch/>
          </p:blipFill>
          <p:spPr>
            <a:xfrm>
              <a:off x="6143118" y="565281"/>
              <a:ext cx="288958" cy="775856"/>
            </a:xfrm>
            <a:prstGeom prst="rect">
              <a:avLst/>
            </a:prstGeom>
          </p:spPr>
        </p:pic>
      </p:grpSp>
      <p:sp>
        <p:nvSpPr>
          <p:cNvPr id="2" name="Elipse 1">
            <a:extLst>
              <a:ext uri="{FF2B5EF4-FFF2-40B4-BE49-F238E27FC236}">
                <a16:creationId xmlns:a16="http://schemas.microsoft.com/office/drawing/2014/main" id="{8E65476E-C0F0-6FFB-2E90-3080C295999C}"/>
              </a:ext>
            </a:extLst>
          </p:cNvPr>
          <p:cNvSpPr/>
          <p:nvPr/>
        </p:nvSpPr>
        <p:spPr>
          <a:xfrm>
            <a:off x="8110097" y="1691747"/>
            <a:ext cx="1644210" cy="1586793"/>
          </a:xfrm>
          <a:prstGeom prst="ellipse">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ca-ES"/>
          </a:p>
        </p:txBody>
      </p:sp>
    </p:spTree>
    <p:extLst>
      <p:ext uri="{BB962C8B-B14F-4D97-AF65-F5344CB8AC3E}">
        <p14:creationId xmlns:p14="http://schemas.microsoft.com/office/powerpoint/2010/main" val="289003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rdenador portátil Chromebook abierto">
            <a:extLst>
              <a:ext uri="{FF2B5EF4-FFF2-40B4-BE49-F238E27FC236}">
                <a16:creationId xmlns:a16="http://schemas.microsoft.com/office/drawing/2014/main" id="{5DEBE31E-9224-6311-C0C7-99C50D8476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0749" y="924128"/>
            <a:ext cx="9163674" cy="5434053"/>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10">
            <a:extLst>
              <a:ext uri="{FF2B5EF4-FFF2-40B4-BE49-F238E27FC236}">
                <a16:creationId xmlns:a16="http://schemas.microsoft.com/office/drawing/2014/main" id="{500E7C8E-567B-419D-059C-6D538B637A27}"/>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5" name="Imagen 4" descr="Imagen que contiene Logotipo&#10;&#10;Descripción generada automáticamente">
            <a:extLst>
              <a:ext uri="{FF2B5EF4-FFF2-40B4-BE49-F238E27FC236}">
                <a16:creationId xmlns:a16="http://schemas.microsoft.com/office/drawing/2014/main" id="{C020BDBB-BF33-875D-8DC0-1658A446D0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6" name="CuadroTexto 5">
            <a:extLst>
              <a:ext uri="{FF2B5EF4-FFF2-40B4-BE49-F238E27FC236}">
                <a16:creationId xmlns:a16="http://schemas.microsoft.com/office/drawing/2014/main" id="{0A8552FF-558A-812A-D0CF-BCDD2201162A}"/>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5</a:t>
            </a:fld>
            <a:endParaRPr lang="ca-ES" b="1" dirty="0">
              <a:solidFill>
                <a:schemeClr val="bg1"/>
              </a:solidFill>
              <a:latin typeface="AntennaCond Medium" panose="02000606000000020004" pitchFamily="50" charset="0"/>
            </a:endParaRPr>
          </a:p>
        </p:txBody>
      </p:sp>
      <p:sp>
        <p:nvSpPr>
          <p:cNvPr id="3" name="Right Triangle 14">
            <a:extLst>
              <a:ext uri="{FF2B5EF4-FFF2-40B4-BE49-F238E27FC236}">
                <a16:creationId xmlns:a16="http://schemas.microsoft.com/office/drawing/2014/main" id="{62C7B5AB-FC7C-E0DF-7DC3-D6D7E0180512}"/>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9" name="TextBox 13">
            <a:extLst>
              <a:ext uri="{FF2B5EF4-FFF2-40B4-BE49-F238E27FC236}">
                <a16:creationId xmlns:a16="http://schemas.microsoft.com/office/drawing/2014/main" id="{A379127B-E4CB-E969-D6DD-A76C9A74B481}"/>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EL RETO</a:t>
            </a:r>
          </a:p>
          <a:p>
            <a:r>
              <a:rPr lang="en-US" sz="3200" b="1" dirty="0" err="1">
                <a:gradFill>
                  <a:gsLst>
                    <a:gs pos="0">
                      <a:schemeClr val="accent1"/>
                    </a:gs>
                    <a:gs pos="100000">
                      <a:schemeClr val="accent2"/>
                    </a:gs>
                  </a:gsLst>
                  <a:lin ang="2700000" scaled="1"/>
                </a:gradFill>
                <a:latin typeface="AntennaCond Black" panose="02000503000000020004" pitchFamily="50" charset="0"/>
              </a:rPr>
              <a:t>bonÀrea</a:t>
            </a:r>
            <a:r>
              <a:rPr lang="en-US" sz="3200" b="1" dirty="0">
                <a:gradFill>
                  <a:gsLst>
                    <a:gs pos="0">
                      <a:schemeClr val="accent1"/>
                    </a:gs>
                    <a:gs pos="100000">
                      <a:schemeClr val="accent2"/>
                    </a:gs>
                  </a:gsLst>
                  <a:lin ang="2700000" scaled="1"/>
                </a:gradFill>
                <a:latin typeface="AntennaCond Black" panose="02000503000000020004" pitchFamily="50" charset="0"/>
              </a:rPr>
              <a:t> ROCC</a:t>
            </a:r>
            <a:endParaRPr lang="en-ID" sz="3200" b="1" dirty="0">
              <a:latin typeface="AntennaCond Black" panose="02000503000000020004" pitchFamily="50" charset="0"/>
            </a:endParaRPr>
          </a:p>
        </p:txBody>
      </p:sp>
      <p:pic>
        <p:nvPicPr>
          <p:cNvPr id="4" name="rocc4">
            <a:hlinkClick r:id="" action="ppaction://media"/>
            <a:extLst>
              <a:ext uri="{FF2B5EF4-FFF2-40B4-BE49-F238E27FC236}">
                <a16:creationId xmlns:a16="http://schemas.microsoft.com/office/drawing/2014/main" id="{940EF840-270E-D086-2709-C45234BCFCA9}"/>
              </a:ext>
            </a:extLst>
          </p:cNvPr>
          <p:cNvPicPr>
            <a:picLocks noChangeAspect="1"/>
          </p:cNvPicPr>
          <p:nvPr>
            <a:videoFile r:link="rId1"/>
            <p:extLst>
              <p:ext uri="{DAA4B4D4-6D71-4841-9C94-3DE7FCFB9230}">
                <p14:media xmlns:p14="http://schemas.microsoft.com/office/powerpoint/2010/main" r:embed="rId2">
                  <p14:trim st="4360" end="1300"/>
                </p14:media>
              </p:ext>
            </p:extLst>
          </p:nvPr>
        </p:nvPicPr>
        <p:blipFill>
          <a:blip r:embed="rId8"/>
          <a:stretch>
            <a:fillRect/>
          </a:stretch>
        </p:blipFill>
        <p:spPr>
          <a:xfrm>
            <a:off x="4064000" y="1435100"/>
            <a:ext cx="6705600" cy="3673321"/>
          </a:xfrm>
          <a:prstGeom prst="rect">
            <a:avLst/>
          </a:prstGeom>
        </p:spPr>
      </p:pic>
      <p:sp>
        <p:nvSpPr>
          <p:cNvPr id="8" name="Rectángulo 7">
            <a:extLst>
              <a:ext uri="{FF2B5EF4-FFF2-40B4-BE49-F238E27FC236}">
                <a16:creationId xmlns:a16="http://schemas.microsoft.com/office/drawing/2014/main" id="{73D30299-77CB-88C7-02D5-EC438069832F}"/>
              </a:ext>
            </a:extLst>
          </p:cNvPr>
          <p:cNvSpPr/>
          <p:nvPr/>
        </p:nvSpPr>
        <p:spPr>
          <a:xfrm>
            <a:off x="7058025" y="5270723"/>
            <a:ext cx="766763" cy="259060"/>
          </a:xfrm>
          <a:prstGeom prst="rect">
            <a:avLst/>
          </a:prstGeom>
          <a:solidFill>
            <a:srgbClr val="1717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id="{BE0B3D16-76DD-9A8F-40ED-C8C048348B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1134" y="5289931"/>
            <a:ext cx="1142904" cy="265364"/>
          </a:xfrm>
          <a:prstGeom prst="rect">
            <a:avLst/>
          </a:prstGeom>
          <a:effectLst>
            <a:outerShdw blurRad="393082" dist="38100" algn="t" rotWithShape="0">
              <a:prstClr val="black">
                <a:alpha val="40000"/>
              </a:prstClr>
            </a:outerShdw>
          </a:effectLst>
        </p:spPr>
      </p:pic>
    </p:spTree>
    <p:extLst>
      <p:ext uri="{BB962C8B-B14F-4D97-AF65-F5344CB8AC3E}">
        <p14:creationId xmlns:p14="http://schemas.microsoft.com/office/powerpoint/2010/main" val="81146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6950BFC3-D8DA-4A85-94F7-54DA5524770B}">
      <p188:commentRel xmlns:p188="http://schemas.microsoft.com/office/powerpoint/2018/8/main" r:id="rId5"/>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0">
            <a:extLst>
              <a:ext uri="{FF2B5EF4-FFF2-40B4-BE49-F238E27FC236}">
                <a16:creationId xmlns:a16="http://schemas.microsoft.com/office/drawing/2014/main" id="{500E7C8E-567B-419D-059C-6D538B637A27}"/>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5" name="Imagen 4" descr="Imagen que contiene Logotipo&#10;&#10;Descripción generada automáticamente">
            <a:extLst>
              <a:ext uri="{FF2B5EF4-FFF2-40B4-BE49-F238E27FC236}">
                <a16:creationId xmlns:a16="http://schemas.microsoft.com/office/drawing/2014/main" id="{C020BDBB-BF33-875D-8DC0-1658A446D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6" name="CuadroTexto 5">
            <a:extLst>
              <a:ext uri="{FF2B5EF4-FFF2-40B4-BE49-F238E27FC236}">
                <a16:creationId xmlns:a16="http://schemas.microsoft.com/office/drawing/2014/main" id="{0A8552FF-558A-812A-D0CF-BCDD2201162A}"/>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6</a:t>
            </a:fld>
            <a:endParaRPr lang="ca-ES" b="1" dirty="0">
              <a:solidFill>
                <a:schemeClr val="bg1"/>
              </a:solidFill>
              <a:latin typeface="AntennaCond Medium" panose="02000606000000020004" pitchFamily="50" charset="0"/>
            </a:endParaRPr>
          </a:p>
        </p:txBody>
      </p:sp>
      <p:sp>
        <p:nvSpPr>
          <p:cNvPr id="10" name="Oval 16">
            <a:extLst>
              <a:ext uri="{FF2B5EF4-FFF2-40B4-BE49-F238E27FC236}">
                <a16:creationId xmlns:a16="http://schemas.microsoft.com/office/drawing/2014/main" id="{7F5FF6F9-A299-DFE1-978F-189A2AA54D7D}"/>
              </a:ext>
            </a:extLst>
          </p:cNvPr>
          <p:cNvSpPr/>
          <p:nvPr/>
        </p:nvSpPr>
        <p:spPr>
          <a:xfrm>
            <a:off x="7341812" y="2176253"/>
            <a:ext cx="1953886" cy="1953886"/>
          </a:xfrm>
          <a:prstGeom prst="ellipse">
            <a:avLst/>
          </a:prstGeom>
          <a:gradFill>
            <a:gsLst>
              <a:gs pos="0">
                <a:schemeClr val="accent1">
                  <a:alpha val="95000"/>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grpSp>
        <p:nvGrpSpPr>
          <p:cNvPr id="17" name="Grupo 16">
            <a:extLst>
              <a:ext uri="{FF2B5EF4-FFF2-40B4-BE49-F238E27FC236}">
                <a16:creationId xmlns:a16="http://schemas.microsoft.com/office/drawing/2014/main" id="{A9AF08E9-524F-3DC4-57A1-FF8B73C9DAFB}"/>
              </a:ext>
            </a:extLst>
          </p:cNvPr>
          <p:cNvGrpSpPr/>
          <p:nvPr/>
        </p:nvGrpSpPr>
        <p:grpSpPr>
          <a:xfrm>
            <a:off x="2592359" y="2176253"/>
            <a:ext cx="1953886" cy="1953886"/>
            <a:chOff x="2054443" y="2452057"/>
            <a:chExt cx="1953886" cy="1953886"/>
          </a:xfrm>
        </p:grpSpPr>
        <p:sp>
          <p:nvSpPr>
            <p:cNvPr id="9" name="Oval 16">
              <a:extLst>
                <a:ext uri="{FF2B5EF4-FFF2-40B4-BE49-F238E27FC236}">
                  <a16:creationId xmlns:a16="http://schemas.microsoft.com/office/drawing/2014/main" id="{AB99DFE1-4750-2509-2246-52E9FC194A86}"/>
                </a:ext>
              </a:extLst>
            </p:cNvPr>
            <p:cNvSpPr/>
            <p:nvPr/>
          </p:nvSpPr>
          <p:spPr>
            <a:xfrm>
              <a:off x="2054443" y="2452057"/>
              <a:ext cx="1953886" cy="1953886"/>
            </a:xfrm>
            <a:prstGeom prst="ellipse">
              <a:avLst/>
            </a:prstGeom>
            <a:gradFill>
              <a:gsLst>
                <a:gs pos="0">
                  <a:schemeClr val="accent1">
                    <a:alpha val="95000"/>
                  </a:schemeClr>
                </a:gs>
                <a:gs pos="100000">
                  <a:schemeClr val="accent2">
                    <a:alpha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14" name="Imagen 13">
              <a:extLst>
                <a:ext uri="{FF2B5EF4-FFF2-40B4-BE49-F238E27FC236}">
                  <a16:creationId xmlns:a16="http://schemas.microsoft.com/office/drawing/2014/main" id="{A3FF02C3-86E1-73AF-A2D7-BA8912C500A7}"/>
                </a:ext>
              </a:extLst>
            </p:cNvPr>
            <p:cNvPicPr>
              <a:picLocks noChangeAspect="1"/>
            </p:cNvPicPr>
            <p:nvPr/>
          </p:nvPicPr>
          <p:blipFill>
            <a:blip r:embed="rId4"/>
            <a:stretch>
              <a:fillRect/>
            </a:stretch>
          </p:blipFill>
          <p:spPr>
            <a:xfrm>
              <a:off x="2358386" y="2743089"/>
              <a:ext cx="1307143" cy="1307143"/>
            </a:xfrm>
            <a:prstGeom prst="rect">
              <a:avLst/>
            </a:prstGeom>
          </p:spPr>
        </p:pic>
      </p:grpSp>
      <p:pic>
        <p:nvPicPr>
          <p:cNvPr id="16" name="Imagen 15">
            <a:extLst>
              <a:ext uri="{FF2B5EF4-FFF2-40B4-BE49-F238E27FC236}">
                <a16:creationId xmlns:a16="http://schemas.microsoft.com/office/drawing/2014/main" id="{C898E8C0-AB5C-AA33-E562-E99F1C69B184}"/>
              </a:ext>
            </a:extLst>
          </p:cNvPr>
          <p:cNvPicPr>
            <a:picLocks noChangeAspect="1"/>
          </p:cNvPicPr>
          <p:nvPr/>
        </p:nvPicPr>
        <p:blipFill>
          <a:blip r:embed="rId5"/>
          <a:stretch>
            <a:fillRect/>
          </a:stretch>
        </p:blipFill>
        <p:spPr>
          <a:xfrm>
            <a:off x="7596291" y="2430732"/>
            <a:ext cx="1444929" cy="1444929"/>
          </a:xfrm>
          <a:prstGeom prst="rect">
            <a:avLst/>
          </a:prstGeom>
        </p:spPr>
      </p:pic>
      <p:sp>
        <p:nvSpPr>
          <p:cNvPr id="18" name="Rectangle 14">
            <a:extLst>
              <a:ext uri="{FF2B5EF4-FFF2-40B4-BE49-F238E27FC236}">
                <a16:creationId xmlns:a16="http://schemas.microsoft.com/office/drawing/2014/main" id="{F202F09B-9F68-7FB7-8532-00E4EF92116C}"/>
              </a:ext>
            </a:extLst>
          </p:cNvPr>
          <p:cNvSpPr/>
          <p:nvPr/>
        </p:nvSpPr>
        <p:spPr>
          <a:xfrm>
            <a:off x="2047389" y="4453511"/>
            <a:ext cx="3043825" cy="663258"/>
          </a:xfrm>
          <a:prstGeom prst="rect">
            <a:avLst/>
          </a:prstGeom>
          <a:noFill/>
        </p:spPr>
        <p:txBody>
          <a:bodyPr wrap="square" lIns="91440" tIns="45720" rIns="91440" bIns="45720">
            <a:spAutoFit/>
          </a:bodyPr>
          <a:lstStyle/>
          <a:p>
            <a:pPr algn="ctr">
              <a:lnSpc>
                <a:spcPct val="150000"/>
              </a:lnSpc>
            </a:pPr>
            <a:r>
              <a:rPr lang="en-US" sz="2800" b="1" dirty="0">
                <a:solidFill>
                  <a:schemeClr val="accent6"/>
                </a:solidFill>
                <a:latin typeface="AntennaCond Medium" panose="02000606000000020004" pitchFamily="50" charset="0"/>
                <a:ea typeface="Open Sans" panose="020B0606030504020204" pitchFamily="34" charset="0"/>
                <a:cs typeface="Open Sans" panose="020B0606030504020204" pitchFamily="34" charset="0"/>
              </a:rPr>
              <a:t>I. OPTIMIZACIÓN</a:t>
            </a:r>
          </a:p>
        </p:txBody>
      </p:sp>
      <p:sp>
        <p:nvSpPr>
          <p:cNvPr id="19" name="Rectangle 14">
            <a:extLst>
              <a:ext uri="{FF2B5EF4-FFF2-40B4-BE49-F238E27FC236}">
                <a16:creationId xmlns:a16="http://schemas.microsoft.com/office/drawing/2014/main" id="{BC28140E-0E32-3C67-7E4D-E253C647F6D5}"/>
              </a:ext>
            </a:extLst>
          </p:cNvPr>
          <p:cNvSpPr/>
          <p:nvPr/>
        </p:nvSpPr>
        <p:spPr>
          <a:xfrm>
            <a:off x="6796842" y="4422581"/>
            <a:ext cx="3043825" cy="954107"/>
          </a:xfrm>
          <a:prstGeom prst="rect">
            <a:avLst/>
          </a:prstGeom>
          <a:noFill/>
        </p:spPr>
        <p:txBody>
          <a:bodyPr wrap="square" lIns="91440" tIns="45720" rIns="91440" bIns="45720">
            <a:spAutoFit/>
          </a:bodyPr>
          <a:lstStyle/>
          <a:p>
            <a:pPr algn="ctr"/>
            <a:r>
              <a:rPr lang="en-US" sz="2800" b="1" dirty="0">
                <a:solidFill>
                  <a:schemeClr val="accent6"/>
                </a:solidFill>
                <a:latin typeface="AntennaCond Medium" panose="02000606000000020004" pitchFamily="50" charset="0"/>
                <a:ea typeface="Open Sans" panose="020B0606030504020204" pitchFamily="34" charset="0"/>
                <a:cs typeface="Open Sans" panose="020B0606030504020204" pitchFamily="34" charset="0"/>
              </a:rPr>
              <a:t>II. INTERFAZ GRÁFICA</a:t>
            </a:r>
          </a:p>
        </p:txBody>
      </p:sp>
      <p:sp>
        <p:nvSpPr>
          <p:cNvPr id="20" name="Rectángulo 19">
            <a:extLst>
              <a:ext uri="{FF2B5EF4-FFF2-40B4-BE49-F238E27FC236}">
                <a16:creationId xmlns:a16="http://schemas.microsoft.com/office/drawing/2014/main" id="{A09E2CF6-3419-E617-6BE2-46A6B06D05CD}"/>
              </a:ext>
            </a:extLst>
          </p:cNvPr>
          <p:cNvSpPr/>
          <p:nvPr/>
        </p:nvSpPr>
        <p:spPr>
          <a:xfrm>
            <a:off x="6634917" y="1837460"/>
            <a:ext cx="3043825" cy="3549257"/>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Right Triangle 14">
            <a:extLst>
              <a:ext uri="{FF2B5EF4-FFF2-40B4-BE49-F238E27FC236}">
                <a16:creationId xmlns:a16="http://schemas.microsoft.com/office/drawing/2014/main" id="{6F31605B-F081-9384-5E3B-79C53C39D8BD}"/>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3" name="TextBox 13">
            <a:extLst>
              <a:ext uri="{FF2B5EF4-FFF2-40B4-BE49-F238E27FC236}">
                <a16:creationId xmlns:a16="http://schemas.microsoft.com/office/drawing/2014/main" id="{3021BF30-7A96-58CF-0A5E-962B50F0DAF9}"/>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EL RETO</a:t>
            </a:r>
          </a:p>
          <a:p>
            <a:r>
              <a:rPr lang="en-US" sz="3200" b="1" dirty="0">
                <a:gradFill>
                  <a:gsLst>
                    <a:gs pos="0">
                      <a:schemeClr val="accent1"/>
                    </a:gs>
                    <a:gs pos="100000">
                      <a:schemeClr val="accent2"/>
                    </a:gs>
                  </a:gsLst>
                  <a:lin ang="2700000" scaled="1"/>
                </a:gradFill>
                <a:latin typeface="AntennaCond Black" panose="02000503000000020004" pitchFamily="50" charset="0"/>
              </a:rPr>
              <a:t>PARTES</a:t>
            </a:r>
            <a:endParaRPr lang="en-ID" sz="3200" b="1" dirty="0">
              <a:latin typeface="AntennaCond Black" panose="02000503000000020004" pitchFamily="50" charset="0"/>
            </a:endParaRPr>
          </a:p>
        </p:txBody>
      </p:sp>
    </p:spTree>
    <p:extLst>
      <p:ext uri="{BB962C8B-B14F-4D97-AF65-F5344CB8AC3E}">
        <p14:creationId xmlns:p14="http://schemas.microsoft.com/office/powerpoint/2010/main" val="38712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0">
            <a:extLst>
              <a:ext uri="{FF2B5EF4-FFF2-40B4-BE49-F238E27FC236}">
                <a16:creationId xmlns:a16="http://schemas.microsoft.com/office/drawing/2014/main" id="{500E7C8E-567B-419D-059C-6D538B637A27}"/>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5" name="Imagen 4" descr="Imagen que contiene Logotipo&#10;&#10;Descripción generada automáticamente">
            <a:extLst>
              <a:ext uri="{FF2B5EF4-FFF2-40B4-BE49-F238E27FC236}">
                <a16:creationId xmlns:a16="http://schemas.microsoft.com/office/drawing/2014/main" id="{C020BDBB-BF33-875D-8DC0-1658A446D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6" name="CuadroTexto 5">
            <a:extLst>
              <a:ext uri="{FF2B5EF4-FFF2-40B4-BE49-F238E27FC236}">
                <a16:creationId xmlns:a16="http://schemas.microsoft.com/office/drawing/2014/main" id="{0A8552FF-558A-812A-D0CF-BCDD2201162A}"/>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7</a:t>
            </a:fld>
            <a:endParaRPr lang="ca-ES" b="1" dirty="0">
              <a:solidFill>
                <a:schemeClr val="bg1"/>
              </a:solidFill>
              <a:latin typeface="AntennaCond Medium" panose="02000606000000020004" pitchFamily="50" charset="0"/>
            </a:endParaRPr>
          </a:p>
        </p:txBody>
      </p:sp>
      <p:sp>
        <p:nvSpPr>
          <p:cNvPr id="2" name="Rectangle 4">
            <a:extLst>
              <a:ext uri="{FF2B5EF4-FFF2-40B4-BE49-F238E27FC236}">
                <a16:creationId xmlns:a16="http://schemas.microsoft.com/office/drawing/2014/main" id="{C9027C8C-637B-A934-3ECF-6C757AED861B}"/>
              </a:ext>
            </a:extLst>
          </p:cNvPr>
          <p:cNvSpPr/>
          <p:nvPr/>
        </p:nvSpPr>
        <p:spPr>
          <a:xfrm>
            <a:off x="1488421" y="1741255"/>
            <a:ext cx="3556000" cy="4614509"/>
          </a:xfrm>
          <a:prstGeom prst="rect">
            <a:avLst/>
          </a:prstGeom>
          <a:gradFill flip="none" rotWithShape="1">
            <a:gsLst>
              <a:gs pos="4600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9" name="Rectangle 10">
            <a:extLst>
              <a:ext uri="{FF2B5EF4-FFF2-40B4-BE49-F238E27FC236}">
                <a16:creationId xmlns:a16="http://schemas.microsoft.com/office/drawing/2014/main" id="{6CA6357D-8105-C8A8-22F3-8E1994B67F9B}"/>
              </a:ext>
            </a:extLst>
          </p:cNvPr>
          <p:cNvSpPr/>
          <p:nvPr/>
        </p:nvSpPr>
        <p:spPr>
          <a:xfrm>
            <a:off x="1488421" y="2153353"/>
            <a:ext cx="3556000" cy="663258"/>
          </a:xfrm>
          <a:prstGeom prst="rect">
            <a:avLst/>
          </a:prstGeom>
        </p:spPr>
        <p:txBody>
          <a:bodyPr wrap="square">
            <a:spAutoFit/>
          </a:bodyPr>
          <a:lstStyle/>
          <a:p>
            <a:pPr algn="ctr">
              <a:lnSpc>
                <a:spcPct val="150000"/>
              </a:lnSpc>
              <a:spcBef>
                <a:spcPts val="800"/>
              </a:spcBef>
            </a:pPr>
            <a:r>
              <a:rPr lang="en-US" altLang="zh-CN" sz="2800" b="1" dirty="0">
                <a:solidFill>
                  <a:schemeClr val="accent5"/>
                </a:solidFill>
                <a:latin typeface="AntennaCond Medium" panose="02000606000000020004" pitchFamily="50" charset="0"/>
                <a:ea typeface="Open Sans" panose="020B0606030504020204" pitchFamily="34" charset="0"/>
                <a:cs typeface="Open Sans" panose="020B0606030504020204" pitchFamily="34" charset="0"/>
              </a:rPr>
              <a:t>NIVEL 1</a:t>
            </a:r>
            <a:endParaRPr lang="es-ES" altLang="zh-CN" sz="2800" b="1" dirty="0">
              <a:solidFill>
                <a:schemeClr val="accent5"/>
              </a:solidFill>
              <a:latin typeface="AntennaCond Medium" panose="02000606000000020004" pitchFamily="50" charset="0"/>
              <a:ea typeface="Open Sans" panose="020B0606030504020204" pitchFamily="34" charset="0"/>
              <a:cs typeface="Open Sans" panose="020B0606030504020204" pitchFamily="34" charset="0"/>
            </a:endParaRPr>
          </a:p>
        </p:txBody>
      </p:sp>
      <p:cxnSp>
        <p:nvCxnSpPr>
          <p:cNvPr id="13" name="Conector recto 12">
            <a:extLst>
              <a:ext uri="{FF2B5EF4-FFF2-40B4-BE49-F238E27FC236}">
                <a16:creationId xmlns:a16="http://schemas.microsoft.com/office/drawing/2014/main" id="{FE1A4769-676F-7227-7404-7683B523037B}"/>
              </a:ext>
            </a:extLst>
          </p:cNvPr>
          <p:cNvCxnSpPr/>
          <p:nvPr/>
        </p:nvCxnSpPr>
        <p:spPr>
          <a:xfrm>
            <a:off x="1785312" y="2972987"/>
            <a:ext cx="2997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4">
            <a:extLst>
              <a:ext uri="{FF2B5EF4-FFF2-40B4-BE49-F238E27FC236}">
                <a16:creationId xmlns:a16="http://schemas.microsoft.com/office/drawing/2014/main" id="{27152C63-71B0-B66A-B56D-A037CF76CAF5}"/>
              </a:ext>
            </a:extLst>
          </p:cNvPr>
          <p:cNvSpPr/>
          <p:nvPr/>
        </p:nvSpPr>
        <p:spPr>
          <a:xfrm>
            <a:off x="7147579" y="1741255"/>
            <a:ext cx="3556000" cy="4614509"/>
          </a:xfrm>
          <a:prstGeom prst="rect">
            <a:avLst/>
          </a:prstGeom>
          <a:gradFill flip="none" rotWithShape="1">
            <a:gsLst>
              <a:gs pos="0">
                <a:schemeClr val="accent3">
                  <a:lumMod val="40000"/>
                  <a:lumOff val="60000"/>
                </a:schemeClr>
              </a:gs>
              <a:gs pos="46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16" name="Rectangle 10">
            <a:extLst>
              <a:ext uri="{FF2B5EF4-FFF2-40B4-BE49-F238E27FC236}">
                <a16:creationId xmlns:a16="http://schemas.microsoft.com/office/drawing/2014/main" id="{444AE54A-D6F4-5438-C418-F1B5D0415226}"/>
              </a:ext>
            </a:extLst>
          </p:cNvPr>
          <p:cNvSpPr/>
          <p:nvPr/>
        </p:nvSpPr>
        <p:spPr>
          <a:xfrm>
            <a:off x="7147579" y="2153353"/>
            <a:ext cx="3556000" cy="663258"/>
          </a:xfrm>
          <a:prstGeom prst="rect">
            <a:avLst/>
          </a:prstGeom>
        </p:spPr>
        <p:txBody>
          <a:bodyPr wrap="square">
            <a:spAutoFit/>
          </a:bodyPr>
          <a:lstStyle/>
          <a:p>
            <a:pPr algn="ctr">
              <a:lnSpc>
                <a:spcPct val="150000"/>
              </a:lnSpc>
              <a:spcBef>
                <a:spcPts val="800"/>
              </a:spcBef>
            </a:pPr>
            <a:r>
              <a:rPr lang="en-US" altLang="zh-CN" sz="2800" b="1" dirty="0">
                <a:solidFill>
                  <a:schemeClr val="accent5"/>
                </a:solidFill>
                <a:latin typeface="AntennaCond Medium" panose="02000606000000020004" pitchFamily="50" charset="0"/>
                <a:ea typeface="Open Sans" panose="020B0606030504020204" pitchFamily="34" charset="0"/>
                <a:cs typeface="Open Sans" panose="020B0606030504020204" pitchFamily="34" charset="0"/>
              </a:rPr>
              <a:t>NIVEL 2</a:t>
            </a:r>
            <a:endParaRPr lang="es-ES" altLang="zh-CN" sz="2800" b="1" dirty="0">
              <a:solidFill>
                <a:schemeClr val="accent5"/>
              </a:solidFill>
              <a:latin typeface="AntennaCond Medium" panose="02000606000000020004" pitchFamily="50" charset="0"/>
              <a:ea typeface="Open Sans" panose="020B0606030504020204" pitchFamily="34" charset="0"/>
              <a:cs typeface="Open Sans" panose="020B0606030504020204" pitchFamily="34" charset="0"/>
            </a:endParaRPr>
          </a:p>
        </p:txBody>
      </p:sp>
      <p:cxnSp>
        <p:nvCxnSpPr>
          <p:cNvPr id="17" name="Conector recto 16">
            <a:extLst>
              <a:ext uri="{FF2B5EF4-FFF2-40B4-BE49-F238E27FC236}">
                <a16:creationId xmlns:a16="http://schemas.microsoft.com/office/drawing/2014/main" id="{C3BAE101-7BB8-3442-7AAA-C8A253FDE56C}"/>
              </a:ext>
            </a:extLst>
          </p:cNvPr>
          <p:cNvCxnSpPr/>
          <p:nvPr/>
        </p:nvCxnSpPr>
        <p:spPr>
          <a:xfrm>
            <a:off x="7444470" y="2972987"/>
            <a:ext cx="2997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ight Triangle 14">
            <a:extLst>
              <a:ext uri="{FF2B5EF4-FFF2-40B4-BE49-F238E27FC236}">
                <a16:creationId xmlns:a16="http://schemas.microsoft.com/office/drawing/2014/main" id="{61B5403E-5427-5930-95D1-1B6FEB14C16B}"/>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4" name="TextBox 13">
            <a:extLst>
              <a:ext uri="{FF2B5EF4-FFF2-40B4-BE49-F238E27FC236}">
                <a16:creationId xmlns:a16="http://schemas.microsoft.com/office/drawing/2014/main" id="{C0F3B679-2057-17BD-46B0-095D7146C13C}"/>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PARTE OPTIMIZACIÓN:</a:t>
            </a:r>
          </a:p>
          <a:p>
            <a:r>
              <a:rPr lang="en-US" sz="3200" b="1" dirty="0">
                <a:gradFill>
                  <a:gsLst>
                    <a:gs pos="0">
                      <a:schemeClr val="accent1"/>
                    </a:gs>
                    <a:gs pos="100000">
                      <a:schemeClr val="accent2"/>
                    </a:gs>
                  </a:gsLst>
                  <a:lin ang="2700000" scaled="1"/>
                </a:gradFill>
                <a:latin typeface="AntennaCond Black" panose="02000503000000020004" pitchFamily="50" charset="0"/>
              </a:rPr>
              <a:t>LOS NIVELES</a:t>
            </a:r>
            <a:endParaRPr lang="en-ID" sz="3200" b="1" dirty="0">
              <a:latin typeface="AntennaCond Black" panose="02000503000000020004" pitchFamily="50" charset="0"/>
            </a:endParaRPr>
          </a:p>
        </p:txBody>
      </p:sp>
      <p:pic>
        <p:nvPicPr>
          <p:cNvPr id="7" name="Imagen 6">
            <a:extLst>
              <a:ext uri="{FF2B5EF4-FFF2-40B4-BE49-F238E27FC236}">
                <a16:creationId xmlns:a16="http://schemas.microsoft.com/office/drawing/2014/main" id="{B81C2274-CD1F-2FA1-3DC6-11315542F0E3}"/>
              </a:ext>
            </a:extLst>
          </p:cNvPr>
          <p:cNvPicPr>
            <a:picLocks noChangeAspect="1"/>
          </p:cNvPicPr>
          <p:nvPr/>
        </p:nvPicPr>
        <p:blipFill>
          <a:blip r:embed="rId5"/>
          <a:stretch>
            <a:fillRect/>
          </a:stretch>
        </p:blipFill>
        <p:spPr>
          <a:xfrm>
            <a:off x="1785312" y="4589241"/>
            <a:ext cx="1317308" cy="1317308"/>
          </a:xfrm>
          <a:prstGeom prst="rect">
            <a:avLst/>
          </a:prstGeom>
          <a:ln w="28575">
            <a:solidFill>
              <a:schemeClr val="bg1"/>
            </a:solidFill>
          </a:ln>
        </p:spPr>
      </p:pic>
      <p:pic>
        <p:nvPicPr>
          <p:cNvPr id="8" name="Imagen 7">
            <a:extLst>
              <a:ext uri="{FF2B5EF4-FFF2-40B4-BE49-F238E27FC236}">
                <a16:creationId xmlns:a16="http://schemas.microsoft.com/office/drawing/2014/main" id="{7EF3EE62-F339-E4BC-42E0-6727C1773058}"/>
              </a:ext>
            </a:extLst>
          </p:cNvPr>
          <p:cNvPicPr>
            <a:picLocks noChangeAspect="1"/>
          </p:cNvPicPr>
          <p:nvPr/>
        </p:nvPicPr>
        <p:blipFill>
          <a:blip r:embed="rId5"/>
          <a:stretch>
            <a:fillRect/>
          </a:stretch>
        </p:blipFill>
        <p:spPr>
          <a:xfrm>
            <a:off x="3414866" y="4602839"/>
            <a:ext cx="1317308" cy="1317308"/>
          </a:xfrm>
          <a:prstGeom prst="rect">
            <a:avLst/>
          </a:prstGeom>
          <a:ln w="28575">
            <a:solidFill>
              <a:schemeClr val="bg1"/>
            </a:solidFill>
          </a:ln>
        </p:spPr>
      </p:pic>
      <p:pic>
        <p:nvPicPr>
          <p:cNvPr id="10" name="Imagen 9">
            <a:extLst>
              <a:ext uri="{FF2B5EF4-FFF2-40B4-BE49-F238E27FC236}">
                <a16:creationId xmlns:a16="http://schemas.microsoft.com/office/drawing/2014/main" id="{C00C395F-D100-B734-F227-DD9B32768371}"/>
              </a:ext>
            </a:extLst>
          </p:cNvPr>
          <p:cNvPicPr>
            <a:picLocks noChangeAspect="1"/>
          </p:cNvPicPr>
          <p:nvPr/>
        </p:nvPicPr>
        <p:blipFill>
          <a:blip r:embed="rId5"/>
          <a:stretch>
            <a:fillRect/>
          </a:stretch>
        </p:blipFill>
        <p:spPr>
          <a:xfrm>
            <a:off x="2607767" y="3137206"/>
            <a:ext cx="1317308" cy="1317308"/>
          </a:xfrm>
          <a:prstGeom prst="rect">
            <a:avLst/>
          </a:prstGeom>
          <a:ln w="28575">
            <a:solidFill>
              <a:schemeClr val="bg1"/>
            </a:solidFill>
          </a:ln>
        </p:spPr>
      </p:pic>
      <p:sp>
        <p:nvSpPr>
          <p:cNvPr id="11" name="Rectángulo 10">
            <a:extLst>
              <a:ext uri="{FF2B5EF4-FFF2-40B4-BE49-F238E27FC236}">
                <a16:creationId xmlns:a16="http://schemas.microsoft.com/office/drawing/2014/main" id="{20157670-E5DA-5258-39D2-7221C4F16A4A}"/>
              </a:ext>
            </a:extLst>
          </p:cNvPr>
          <p:cNvSpPr/>
          <p:nvPr/>
        </p:nvSpPr>
        <p:spPr>
          <a:xfrm>
            <a:off x="7444470" y="3137207"/>
            <a:ext cx="2962218" cy="278294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22" name="Imagen 21">
            <a:extLst>
              <a:ext uri="{FF2B5EF4-FFF2-40B4-BE49-F238E27FC236}">
                <a16:creationId xmlns:a16="http://schemas.microsoft.com/office/drawing/2014/main" id="{EAF5E8C0-7506-27B3-E63D-6DBFEA72CF4A}"/>
              </a:ext>
            </a:extLst>
          </p:cNvPr>
          <p:cNvPicPr>
            <a:picLocks noChangeAspect="1"/>
          </p:cNvPicPr>
          <p:nvPr/>
        </p:nvPicPr>
        <p:blipFill>
          <a:blip r:embed="rId5"/>
          <a:stretch>
            <a:fillRect/>
          </a:stretch>
        </p:blipFill>
        <p:spPr>
          <a:xfrm>
            <a:off x="7477317" y="4602839"/>
            <a:ext cx="1317308" cy="1317308"/>
          </a:xfrm>
          <a:prstGeom prst="rect">
            <a:avLst/>
          </a:prstGeom>
          <a:ln w="28575">
            <a:noFill/>
          </a:ln>
        </p:spPr>
      </p:pic>
      <p:pic>
        <p:nvPicPr>
          <p:cNvPr id="23" name="Imagen 22">
            <a:extLst>
              <a:ext uri="{FF2B5EF4-FFF2-40B4-BE49-F238E27FC236}">
                <a16:creationId xmlns:a16="http://schemas.microsoft.com/office/drawing/2014/main" id="{930A90D0-6AC4-5DCC-D478-45C35FFBBE4F}"/>
              </a:ext>
            </a:extLst>
          </p:cNvPr>
          <p:cNvPicPr>
            <a:picLocks noChangeAspect="1"/>
          </p:cNvPicPr>
          <p:nvPr/>
        </p:nvPicPr>
        <p:blipFill>
          <a:blip r:embed="rId5"/>
          <a:stretch>
            <a:fillRect/>
          </a:stretch>
        </p:blipFill>
        <p:spPr>
          <a:xfrm>
            <a:off x="9122227" y="4602839"/>
            <a:ext cx="1317308" cy="1317308"/>
          </a:xfrm>
          <a:prstGeom prst="rect">
            <a:avLst/>
          </a:prstGeom>
          <a:ln w="28575">
            <a:noFill/>
          </a:ln>
        </p:spPr>
      </p:pic>
      <p:pic>
        <p:nvPicPr>
          <p:cNvPr id="24" name="Imagen 23">
            <a:extLst>
              <a:ext uri="{FF2B5EF4-FFF2-40B4-BE49-F238E27FC236}">
                <a16:creationId xmlns:a16="http://schemas.microsoft.com/office/drawing/2014/main" id="{E6871C8B-6A69-02A6-9BAA-34D09088046A}"/>
              </a:ext>
            </a:extLst>
          </p:cNvPr>
          <p:cNvPicPr>
            <a:picLocks noChangeAspect="1"/>
          </p:cNvPicPr>
          <p:nvPr/>
        </p:nvPicPr>
        <p:blipFill>
          <a:blip r:embed="rId5"/>
          <a:stretch>
            <a:fillRect/>
          </a:stretch>
        </p:blipFill>
        <p:spPr>
          <a:xfrm>
            <a:off x="8317263" y="3228709"/>
            <a:ext cx="1317308" cy="1317308"/>
          </a:xfrm>
          <a:prstGeom prst="rect">
            <a:avLst/>
          </a:prstGeom>
          <a:ln w="28575">
            <a:noFill/>
          </a:ln>
        </p:spPr>
      </p:pic>
    </p:spTree>
    <p:extLst>
      <p:ext uri="{BB962C8B-B14F-4D97-AF65-F5344CB8AC3E}">
        <p14:creationId xmlns:p14="http://schemas.microsoft.com/office/powerpoint/2010/main" val="703296572"/>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F1AAF940-F69E-8942-A7B1-F15F83D35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429" y="4479637"/>
            <a:ext cx="432000" cy="432000"/>
          </a:xfrm>
          <a:prstGeom prst="rect">
            <a:avLst/>
          </a:prstGeom>
          <a:ln>
            <a:solidFill>
              <a:srgbClr val="2ACABF"/>
            </a:solidFill>
          </a:ln>
        </p:spPr>
      </p:pic>
      <p:pic>
        <p:nvPicPr>
          <p:cNvPr id="21" name="Imagen 20" descr="Icono&#10;&#10;Descripción generada automáticamente">
            <a:extLst>
              <a:ext uri="{FF2B5EF4-FFF2-40B4-BE49-F238E27FC236}">
                <a16:creationId xmlns:a16="http://schemas.microsoft.com/office/drawing/2014/main" id="{22A6C932-37B8-128B-853E-37C2F3A57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0408" y="1878162"/>
            <a:ext cx="388676" cy="388676"/>
          </a:xfrm>
          <a:prstGeom prst="rect">
            <a:avLst/>
          </a:prstGeom>
        </p:spPr>
      </p:pic>
      <p:grpSp>
        <p:nvGrpSpPr>
          <p:cNvPr id="27" name="Grupo 26">
            <a:extLst>
              <a:ext uri="{FF2B5EF4-FFF2-40B4-BE49-F238E27FC236}">
                <a16:creationId xmlns:a16="http://schemas.microsoft.com/office/drawing/2014/main" id="{626589D7-09F6-1B48-14F6-E445022103E5}"/>
              </a:ext>
            </a:extLst>
          </p:cNvPr>
          <p:cNvGrpSpPr>
            <a:grpSpLocks noChangeAspect="1"/>
          </p:cNvGrpSpPr>
          <p:nvPr/>
        </p:nvGrpSpPr>
        <p:grpSpPr>
          <a:xfrm>
            <a:off x="7318075" y="3649994"/>
            <a:ext cx="401288" cy="432000"/>
            <a:chOff x="11885631" y="4298626"/>
            <a:chExt cx="654581" cy="704679"/>
          </a:xfrm>
        </p:grpSpPr>
        <p:pic>
          <p:nvPicPr>
            <p:cNvPr id="28" name="Imagen 27" descr="Dibujo en blanco y negro&#10;&#10;Descripción generada automáticamente con confianza baja">
              <a:extLst>
                <a:ext uri="{FF2B5EF4-FFF2-40B4-BE49-F238E27FC236}">
                  <a16:creationId xmlns:a16="http://schemas.microsoft.com/office/drawing/2014/main" id="{98486A5C-E80D-0EA1-A1D1-F2504622CE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5631" y="4298626"/>
              <a:ext cx="634921" cy="634921"/>
            </a:xfrm>
            <a:prstGeom prst="rect">
              <a:avLst/>
            </a:prstGeom>
          </p:spPr>
        </p:pic>
        <p:pic>
          <p:nvPicPr>
            <p:cNvPr id="29" name="Imagen 28" descr="Icono&#10;&#10;Descripción generada automáticamente">
              <a:extLst>
                <a:ext uri="{FF2B5EF4-FFF2-40B4-BE49-F238E27FC236}">
                  <a16:creationId xmlns:a16="http://schemas.microsoft.com/office/drawing/2014/main" id="{BA2FDCD6-F31F-5F77-5E2A-45CE0002C3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22752" y="4685845"/>
              <a:ext cx="317460" cy="317460"/>
            </a:xfrm>
            <a:prstGeom prst="rect">
              <a:avLst/>
            </a:prstGeom>
          </p:spPr>
        </p:pic>
      </p:grpSp>
      <p:pic>
        <p:nvPicPr>
          <p:cNvPr id="42" name="Imagen 41" descr="Imagen que contiene indicador, dispositivo, medidor, reloj&#10;&#10;Descripción generada automáticamente">
            <a:extLst>
              <a:ext uri="{FF2B5EF4-FFF2-40B4-BE49-F238E27FC236}">
                <a16:creationId xmlns:a16="http://schemas.microsoft.com/office/drawing/2014/main" id="{4B72FB56-6D85-8356-8B24-A9E09D08F1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2969" y="2713001"/>
            <a:ext cx="432000" cy="432000"/>
          </a:xfrm>
          <a:prstGeom prst="rect">
            <a:avLst/>
          </a:prstGeom>
        </p:spPr>
      </p:pic>
      <p:grpSp>
        <p:nvGrpSpPr>
          <p:cNvPr id="45" name="Grupo 44">
            <a:extLst>
              <a:ext uri="{FF2B5EF4-FFF2-40B4-BE49-F238E27FC236}">
                <a16:creationId xmlns:a16="http://schemas.microsoft.com/office/drawing/2014/main" id="{82D9F6EB-0DA3-3041-0CE7-2BB52F4DCED0}"/>
              </a:ext>
            </a:extLst>
          </p:cNvPr>
          <p:cNvGrpSpPr/>
          <p:nvPr/>
        </p:nvGrpSpPr>
        <p:grpSpPr>
          <a:xfrm>
            <a:off x="7275311" y="4463683"/>
            <a:ext cx="432000" cy="432000"/>
            <a:chOff x="16564098" y="4319586"/>
            <a:chExt cx="432000" cy="432000"/>
          </a:xfrm>
        </p:grpSpPr>
        <p:pic>
          <p:nvPicPr>
            <p:cNvPr id="46" name="Imagen 45" descr="Imagen que contiene indicador, dibujo&#10;&#10;Descripción generada automáticamente">
              <a:extLst>
                <a:ext uri="{FF2B5EF4-FFF2-40B4-BE49-F238E27FC236}">
                  <a16:creationId xmlns:a16="http://schemas.microsoft.com/office/drawing/2014/main" id="{B3575C9E-77DD-DE56-D525-AF0D04C385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64098" y="4319586"/>
              <a:ext cx="432000" cy="432000"/>
            </a:xfrm>
            <a:prstGeom prst="rect">
              <a:avLst/>
            </a:prstGeom>
          </p:spPr>
        </p:pic>
        <p:pic>
          <p:nvPicPr>
            <p:cNvPr id="47" name="Imagen 46" descr="Icono&#10;&#10;Descripción generada automáticamente">
              <a:extLst>
                <a:ext uri="{FF2B5EF4-FFF2-40B4-BE49-F238E27FC236}">
                  <a16:creationId xmlns:a16="http://schemas.microsoft.com/office/drawing/2014/main" id="{17F532B0-A598-6657-1BE5-D767A9299B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719856" y="4582630"/>
              <a:ext cx="120484" cy="120484"/>
            </a:xfrm>
            <a:prstGeom prst="rect">
              <a:avLst/>
            </a:prstGeom>
          </p:spPr>
        </p:pic>
      </p:grpSp>
      <p:pic>
        <p:nvPicPr>
          <p:cNvPr id="9" name="Imagen 8" descr="Icono&#10;&#10;Descripción generada automáticamente">
            <a:extLst>
              <a:ext uri="{FF2B5EF4-FFF2-40B4-BE49-F238E27FC236}">
                <a16:creationId xmlns:a16="http://schemas.microsoft.com/office/drawing/2014/main" id="{35D1BB38-96BB-4B13-CF25-5DC62048EB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0154" y="998809"/>
            <a:ext cx="433372" cy="433372"/>
          </a:xfrm>
          <a:prstGeom prst="rect">
            <a:avLst/>
          </a:prstGeom>
        </p:spPr>
      </p:pic>
      <p:pic>
        <p:nvPicPr>
          <p:cNvPr id="15" name="Imagen 14" descr="Texto, Icono&#10;&#10;Descripción generada automáticamente">
            <a:extLst>
              <a:ext uri="{FF2B5EF4-FFF2-40B4-BE49-F238E27FC236}">
                <a16:creationId xmlns:a16="http://schemas.microsoft.com/office/drawing/2014/main" id="{AEE93784-7026-460A-8A00-BAB1A918E7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2876" y="1906401"/>
            <a:ext cx="432000" cy="432000"/>
          </a:xfrm>
          <a:prstGeom prst="rect">
            <a:avLst/>
          </a:prstGeom>
        </p:spPr>
      </p:pic>
      <p:pic>
        <p:nvPicPr>
          <p:cNvPr id="18" name="Imagen 17" descr="Icono&#10;&#10;Descripción generada automáticamente">
            <a:extLst>
              <a:ext uri="{FF2B5EF4-FFF2-40B4-BE49-F238E27FC236}">
                <a16:creationId xmlns:a16="http://schemas.microsoft.com/office/drawing/2014/main" id="{60C63F08-3565-6AA5-BAE1-300E9435D27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58695" y="2713001"/>
            <a:ext cx="432000" cy="432000"/>
          </a:xfrm>
          <a:prstGeom prst="rect">
            <a:avLst/>
          </a:prstGeom>
        </p:spPr>
      </p:pic>
      <p:grpSp>
        <p:nvGrpSpPr>
          <p:cNvPr id="32" name="Grupo 31">
            <a:extLst>
              <a:ext uri="{FF2B5EF4-FFF2-40B4-BE49-F238E27FC236}">
                <a16:creationId xmlns:a16="http://schemas.microsoft.com/office/drawing/2014/main" id="{90DDF7FF-8CE7-B78A-ED8B-B51805087EF2}"/>
              </a:ext>
            </a:extLst>
          </p:cNvPr>
          <p:cNvGrpSpPr>
            <a:grpSpLocks noChangeAspect="1"/>
          </p:cNvGrpSpPr>
          <p:nvPr/>
        </p:nvGrpSpPr>
        <p:grpSpPr>
          <a:xfrm>
            <a:off x="8644978" y="3584603"/>
            <a:ext cx="411000" cy="432000"/>
            <a:chOff x="12989915" y="4209591"/>
            <a:chExt cx="739848" cy="777650"/>
          </a:xfrm>
        </p:grpSpPr>
        <p:pic>
          <p:nvPicPr>
            <p:cNvPr id="33" name="Imagen 32" descr="Dibujo en blanco y negro&#10;&#10;Descripción generada automáticamente con confianza baja">
              <a:extLst>
                <a:ext uri="{FF2B5EF4-FFF2-40B4-BE49-F238E27FC236}">
                  <a16:creationId xmlns:a16="http://schemas.microsoft.com/office/drawing/2014/main" id="{E479BB13-D099-3D20-AF49-5822E78B1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9915" y="4209591"/>
              <a:ext cx="739848" cy="739848"/>
            </a:xfrm>
            <a:prstGeom prst="rect">
              <a:avLst/>
            </a:prstGeom>
          </p:spPr>
        </p:pic>
        <p:pic>
          <p:nvPicPr>
            <p:cNvPr id="34" name="Imagen 33" descr="Imagen que contiene indicador, dibujo&#10;&#10;Descripción generada automáticamente">
              <a:extLst>
                <a:ext uri="{FF2B5EF4-FFF2-40B4-BE49-F238E27FC236}">
                  <a16:creationId xmlns:a16="http://schemas.microsoft.com/office/drawing/2014/main" id="{6FB00464-1374-D168-11D6-4639EAB7A9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44004" y="4704645"/>
              <a:ext cx="282596" cy="282596"/>
            </a:xfrm>
            <a:prstGeom prst="rect">
              <a:avLst/>
            </a:prstGeom>
          </p:spPr>
        </p:pic>
      </p:grpSp>
      <p:pic>
        <p:nvPicPr>
          <p:cNvPr id="50" name="Imagen 49" descr="Icono&#10;&#10;Descripción generada automáticamente con confianza media">
            <a:extLst>
              <a:ext uri="{FF2B5EF4-FFF2-40B4-BE49-F238E27FC236}">
                <a16:creationId xmlns:a16="http://schemas.microsoft.com/office/drawing/2014/main" id="{91574CA0-358E-9F1F-5D2A-CF456368EC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58695" y="4479637"/>
            <a:ext cx="432000" cy="432000"/>
          </a:xfrm>
          <a:prstGeom prst="rect">
            <a:avLst/>
          </a:prstGeom>
        </p:spPr>
      </p:pic>
      <p:pic>
        <p:nvPicPr>
          <p:cNvPr id="24" name="Imagen 23" descr="Icono&#10;&#10;Descripción generada automáticamente">
            <a:extLst>
              <a:ext uri="{FF2B5EF4-FFF2-40B4-BE49-F238E27FC236}">
                <a16:creationId xmlns:a16="http://schemas.microsoft.com/office/drawing/2014/main" id="{195BB990-5734-C716-0D19-9E1D0CA2C6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6247" y="2706340"/>
            <a:ext cx="432000" cy="432000"/>
          </a:xfrm>
          <a:prstGeom prst="rect">
            <a:avLst/>
          </a:prstGeom>
        </p:spPr>
      </p:pic>
      <p:grpSp>
        <p:nvGrpSpPr>
          <p:cNvPr id="37" name="Grupo 36">
            <a:extLst>
              <a:ext uri="{FF2B5EF4-FFF2-40B4-BE49-F238E27FC236}">
                <a16:creationId xmlns:a16="http://schemas.microsoft.com/office/drawing/2014/main" id="{610996F0-352E-D824-E1A8-362F8999BB93}"/>
              </a:ext>
            </a:extLst>
          </p:cNvPr>
          <p:cNvGrpSpPr>
            <a:grpSpLocks noChangeAspect="1"/>
          </p:cNvGrpSpPr>
          <p:nvPr/>
        </p:nvGrpSpPr>
        <p:grpSpPr>
          <a:xfrm>
            <a:off x="9996247" y="3587834"/>
            <a:ext cx="432000" cy="432000"/>
            <a:chOff x="14194415" y="4335904"/>
            <a:chExt cx="634921" cy="634921"/>
          </a:xfrm>
        </p:grpSpPr>
        <p:pic>
          <p:nvPicPr>
            <p:cNvPr id="38" name="Imagen 37" descr="Imagen que contiene indicador, dibujo&#10;&#10;Descripción generada automáticamente">
              <a:extLst>
                <a:ext uri="{FF2B5EF4-FFF2-40B4-BE49-F238E27FC236}">
                  <a16:creationId xmlns:a16="http://schemas.microsoft.com/office/drawing/2014/main" id="{4E8D538E-15AC-D1D6-7568-0F8D72BEAC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94415" y="4335904"/>
              <a:ext cx="634921" cy="634921"/>
            </a:xfrm>
            <a:prstGeom prst="rect">
              <a:avLst/>
            </a:prstGeom>
          </p:spPr>
        </p:pic>
        <p:pic>
          <p:nvPicPr>
            <p:cNvPr id="39" name="Imagen 38" descr="Icono&#10;&#10;Descripción generada automáticamente">
              <a:extLst>
                <a:ext uri="{FF2B5EF4-FFF2-40B4-BE49-F238E27FC236}">
                  <a16:creationId xmlns:a16="http://schemas.microsoft.com/office/drawing/2014/main" id="{99093655-7E40-F62E-8A48-EC5E5FD479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19731" y="4744722"/>
              <a:ext cx="184284" cy="184284"/>
            </a:xfrm>
            <a:prstGeom prst="rect">
              <a:avLst/>
            </a:prstGeom>
          </p:spPr>
        </p:pic>
      </p:grpSp>
      <p:grpSp>
        <p:nvGrpSpPr>
          <p:cNvPr id="53" name="Grupo 52">
            <a:extLst>
              <a:ext uri="{FF2B5EF4-FFF2-40B4-BE49-F238E27FC236}">
                <a16:creationId xmlns:a16="http://schemas.microsoft.com/office/drawing/2014/main" id="{DAF1B730-27D5-E76B-8136-3968920F8545}"/>
              </a:ext>
            </a:extLst>
          </p:cNvPr>
          <p:cNvGrpSpPr/>
          <p:nvPr/>
        </p:nvGrpSpPr>
        <p:grpSpPr>
          <a:xfrm>
            <a:off x="9996247" y="1855618"/>
            <a:ext cx="543018" cy="417781"/>
            <a:chOff x="16564098" y="2889127"/>
            <a:chExt cx="606552" cy="466662"/>
          </a:xfrm>
        </p:grpSpPr>
        <p:pic>
          <p:nvPicPr>
            <p:cNvPr id="54" name="Imagen 53" descr="Icono&#10;&#10;Descripción generada automáticamente">
              <a:extLst>
                <a:ext uri="{FF2B5EF4-FFF2-40B4-BE49-F238E27FC236}">
                  <a16:creationId xmlns:a16="http://schemas.microsoft.com/office/drawing/2014/main" id="{E6FA6797-15AD-E89C-C982-642D4C0162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64098" y="2923789"/>
              <a:ext cx="432000" cy="432000"/>
            </a:xfrm>
            <a:prstGeom prst="rect">
              <a:avLst/>
            </a:prstGeom>
          </p:spPr>
        </p:pic>
        <p:pic>
          <p:nvPicPr>
            <p:cNvPr id="55" name="Imagen 54" descr="Icono&#10;&#10;Descripción generada automáticamente">
              <a:extLst>
                <a:ext uri="{FF2B5EF4-FFF2-40B4-BE49-F238E27FC236}">
                  <a16:creationId xmlns:a16="http://schemas.microsoft.com/office/drawing/2014/main" id="{776743D8-3DD8-CF4F-0832-0FD9C8649EB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862342" y="2889127"/>
              <a:ext cx="308308" cy="308308"/>
            </a:xfrm>
            <a:prstGeom prst="rect">
              <a:avLst/>
            </a:prstGeom>
          </p:spPr>
        </p:pic>
      </p:grpSp>
      <p:pic>
        <p:nvPicPr>
          <p:cNvPr id="58" name="Imagen 57" descr="Texto&#10;&#10;Descripción generada automáticamente con confianza baja">
            <a:extLst>
              <a:ext uri="{FF2B5EF4-FFF2-40B4-BE49-F238E27FC236}">
                <a16:creationId xmlns:a16="http://schemas.microsoft.com/office/drawing/2014/main" id="{D013E95A-741A-37E4-D464-A54B919C660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36187" y="1038131"/>
            <a:ext cx="432000" cy="432000"/>
          </a:xfrm>
          <a:prstGeom prst="rect">
            <a:avLst/>
          </a:prstGeom>
        </p:spPr>
      </p:pic>
      <p:grpSp>
        <p:nvGrpSpPr>
          <p:cNvPr id="65" name="Grupo 64">
            <a:extLst>
              <a:ext uri="{FF2B5EF4-FFF2-40B4-BE49-F238E27FC236}">
                <a16:creationId xmlns:a16="http://schemas.microsoft.com/office/drawing/2014/main" id="{E487539E-A5BD-DE22-9D55-A5813DCB6E6F}"/>
              </a:ext>
            </a:extLst>
          </p:cNvPr>
          <p:cNvGrpSpPr/>
          <p:nvPr/>
        </p:nvGrpSpPr>
        <p:grpSpPr>
          <a:xfrm>
            <a:off x="8652876" y="1071057"/>
            <a:ext cx="365194" cy="366150"/>
            <a:chOff x="8163075" y="4216836"/>
            <a:chExt cx="736171" cy="738098"/>
          </a:xfrm>
        </p:grpSpPr>
        <p:pic>
          <p:nvPicPr>
            <p:cNvPr id="60" name="Imagen 59" descr="Texto&#10;&#10;Descripción generada automáticamente con confianza baja">
              <a:extLst>
                <a:ext uri="{FF2B5EF4-FFF2-40B4-BE49-F238E27FC236}">
                  <a16:creationId xmlns:a16="http://schemas.microsoft.com/office/drawing/2014/main" id="{3F0134FF-A6B2-ECF1-3A35-6AA02E0E3B9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6369" y="4464238"/>
              <a:ext cx="243294" cy="243294"/>
            </a:xfrm>
            <a:prstGeom prst="rect">
              <a:avLst/>
            </a:prstGeom>
            <a:ln>
              <a:solidFill>
                <a:schemeClr val="bg1"/>
              </a:solidFill>
            </a:ln>
          </p:spPr>
        </p:pic>
        <p:pic>
          <p:nvPicPr>
            <p:cNvPr id="61" name="Imagen 60" descr="Texto&#10;&#10;Descripción generada automáticamente con confianza baja">
              <a:extLst>
                <a:ext uri="{FF2B5EF4-FFF2-40B4-BE49-F238E27FC236}">
                  <a16:creationId xmlns:a16="http://schemas.microsoft.com/office/drawing/2014/main" id="{E68D22C3-70F5-237B-363C-C312B67076A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55952" y="4464238"/>
              <a:ext cx="243294" cy="243294"/>
            </a:xfrm>
            <a:prstGeom prst="rect">
              <a:avLst/>
            </a:prstGeom>
            <a:ln>
              <a:solidFill>
                <a:schemeClr val="bg1"/>
              </a:solidFill>
            </a:ln>
          </p:spPr>
        </p:pic>
        <p:pic>
          <p:nvPicPr>
            <p:cNvPr id="62" name="Imagen 61" descr="Texto&#10;&#10;Descripción generada automáticamente con confianza baja">
              <a:extLst>
                <a:ext uri="{FF2B5EF4-FFF2-40B4-BE49-F238E27FC236}">
                  <a16:creationId xmlns:a16="http://schemas.microsoft.com/office/drawing/2014/main" id="{67970ADB-75ED-7EBB-CA3F-3D032C1452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6369" y="4711640"/>
              <a:ext cx="243294" cy="243294"/>
            </a:xfrm>
            <a:prstGeom prst="rect">
              <a:avLst/>
            </a:prstGeom>
            <a:ln>
              <a:solidFill>
                <a:schemeClr val="bg1"/>
              </a:solidFill>
            </a:ln>
          </p:spPr>
        </p:pic>
        <p:pic>
          <p:nvPicPr>
            <p:cNvPr id="63" name="Imagen 62" descr="Texto&#10;&#10;Descripción generada automáticamente con confianza baja">
              <a:extLst>
                <a:ext uri="{FF2B5EF4-FFF2-40B4-BE49-F238E27FC236}">
                  <a16:creationId xmlns:a16="http://schemas.microsoft.com/office/drawing/2014/main" id="{CA1CF1B7-B483-4351-6CCB-34575708E8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6369" y="4216836"/>
              <a:ext cx="243294" cy="243294"/>
            </a:xfrm>
            <a:prstGeom prst="rect">
              <a:avLst/>
            </a:prstGeom>
            <a:ln>
              <a:solidFill>
                <a:schemeClr val="bg1"/>
              </a:solidFill>
            </a:ln>
          </p:spPr>
        </p:pic>
        <p:pic>
          <p:nvPicPr>
            <p:cNvPr id="64" name="Imagen 63" descr="Texto&#10;&#10;Descripción generada automáticamente con confianza baja">
              <a:extLst>
                <a:ext uri="{FF2B5EF4-FFF2-40B4-BE49-F238E27FC236}">
                  <a16:creationId xmlns:a16="http://schemas.microsoft.com/office/drawing/2014/main" id="{A91E464F-36F8-BC23-5EE8-B03B14B22C8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63075" y="4464238"/>
              <a:ext cx="243294" cy="243294"/>
            </a:xfrm>
            <a:prstGeom prst="rect">
              <a:avLst/>
            </a:prstGeom>
            <a:ln>
              <a:solidFill>
                <a:schemeClr val="bg1"/>
              </a:solidFill>
            </a:ln>
          </p:spPr>
        </p:pic>
      </p:grpSp>
      <p:sp>
        <p:nvSpPr>
          <p:cNvPr id="66" name="Rectangle 10">
            <a:extLst>
              <a:ext uri="{FF2B5EF4-FFF2-40B4-BE49-F238E27FC236}">
                <a16:creationId xmlns:a16="http://schemas.microsoft.com/office/drawing/2014/main" id="{5885AC16-1F67-08B1-9A4F-59ED0082AC5F}"/>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67" name="Imagen 66" descr="Imagen que contiene Logotipo&#10;&#10;Descripción generada automáticamente">
            <a:extLst>
              <a:ext uri="{FF2B5EF4-FFF2-40B4-BE49-F238E27FC236}">
                <a16:creationId xmlns:a16="http://schemas.microsoft.com/office/drawing/2014/main" id="{3413B039-986F-E90D-8EFA-F9584FC717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68" name="CuadroTexto 67">
            <a:extLst>
              <a:ext uri="{FF2B5EF4-FFF2-40B4-BE49-F238E27FC236}">
                <a16:creationId xmlns:a16="http://schemas.microsoft.com/office/drawing/2014/main" id="{18886BC8-1263-858C-55AF-CF7F77817D77}"/>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8</a:t>
            </a:fld>
            <a:endParaRPr lang="ca-ES" b="1" dirty="0">
              <a:solidFill>
                <a:schemeClr val="bg1"/>
              </a:solidFill>
              <a:latin typeface="AntennaCond Medium" panose="02000606000000020004" pitchFamily="50" charset="0"/>
            </a:endParaRPr>
          </a:p>
        </p:txBody>
      </p:sp>
      <p:sp>
        <p:nvSpPr>
          <p:cNvPr id="74" name="CuadroTexto 73">
            <a:extLst>
              <a:ext uri="{FF2B5EF4-FFF2-40B4-BE49-F238E27FC236}">
                <a16:creationId xmlns:a16="http://schemas.microsoft.com/office/drawing/2014/main" id="{9DA8F358-7112-1B9E-91BE-A69B67056E96}"/>
              </a:ext>
            </a:extLst>
          </p:cNvPr>
          <p:cNvSpPr txBox="1"/>
          <p:nvPr/>
        </p:nvSpPr>
        <p:spPr>
          <a:xfrm>
            <a:off x="1745495" y="2230645"/>
            <a:ext cx="4305300" cy="2308324"/>
          </a:xfrm>
          <a:prstGeom prst="rect">
            <a:avLst/>
          </a:prstGeom>
          <a:noFill/>
        </p:spPr>
        <p:txBody>
          <a:bodyPr wrap="square">
            <a:spAutoFit/>
          </a:bodyPr>
          <a:lstStyle/>
          <a:p>
            <a:r>
              <a:rPr lang="ca-ES" sz="2800" b="1" dirty="0">
                <a:latin typeface="AntennaCond Medium" panose="02000606000000020004" pitchFamily="50" charset="0"/>
              </a:rPr>
              <a:t>¡¡Se </a:t>
            </a:r>
            <a:r>
              <a:rPr lang="ca-ES" sz="2800" b="1" dirty="0" err="1">
                <a:latin typeface="AntennaCond Medium" panose="02000606000000020004" pitchFamily="50" charset="0"/>
              </a:rPr>
              <a:t>deben</a:t>
            </a:r>
            <a:r>
              <a:rPr lang="ca-ES" sz="2800" b="1" dirty="0">
                <a:latin typeface="AntennaCond Medium" panose="02000606000000020004" pitchFamily="50" charset="0"/>
              </a:rPr>
              <a:t> </a:t>
            </a:r>
            <a:r>
              <a:rPr lang="ca-ES" sz="2800" b="1" dirty="0" err="1">
                <a:latin typeface="AntennaCond Medium" panose="02000606000000020004" pitchFamily="50" charset="0"/>
              </a:rPr>
              <a:t>cumplir</a:t>
            </a:r>
            <a:r>
              <a:rPr lang="ca-ES" sz="2800" b="1" dirty="0">
                <a:latin typeface="AntennaCond Medium" panose="02000606000000020004" pitchFamily="50" charset="0"/>
              </a:rPr>
              <a:t> </a:t>
            </a:r>
            <a:r>
              <a:rPr lang="ca-ES" sz="2800" b="1" dirty="0" err="1">
                <a:latin typeface="AntennaCond Medium" panose="02000606000000020004" pitchFamily="50" charset="0"/>
              </a:rPr>
              <a:t>todas</a:t>
            </a:r>
            <a:r>
              <a:rPr lang="ca-ES" sz="2800" b="1" dirty="0">
                <a:latin typeface="AntennaCond Medium" panose="02000606000000020004" pitchFamily="50" charset="0"/>
              </a:rPr>
              <a:t> las </a:t>
            </a:r>
            <a:r>
              <a:rPr lang="ca-ES" sz="2800" b="1" dirty="0" err="1">
                <a:latin typeface="AntennaCond Medium" panose="02000606000000020004" pitchFamily="50" charset="0"/>
              </a:rPr>
              <a:t>restricciones</a:t>
            </a:r>
            <a:r>
              <a:rPr lang="ca-ES" sz="2800" b="1" dirty="0">
                <a:latin typeface="AntennaCond Medium" panose="02000606000000020004" pitchFamily="50" charset="0"/>
              </a:rPr>
              <a:t>!!</a:t>
            </a:r>
          </a:p>
          <a:p>
            <a:endParaRPr lang="ca-ES" sz="2800" b="1" dirty="0">
              <a:latin typeface="Encode Sans" charset="0"/>
            </a:endParaRPr>
          </a:p>
          <a:p>
            <a:pPr lvl="1"/>
            <a:r>
              <a:rPr lang="ca-ES" sz="2000" i="1" dirty="0" err="1">
                <a:latin typeface="AntennaCond Light" panose="02000506000000020004" pitchFamily="50" charset="0"/>
              </a:rPr>
              <a:t>Hay</a:t>
            </a:r>
            <a:r>
              <a:rPr lang="ca-ES" sz="2000" i="1" dirty="0">
                <a:latin typeface="AntennaCond Light" panose="02000506000000020004" pitchFamily="50" charset="0"/>
              </a:rPr>
              <a:t> una </a:t>
            </a:r>
            <a:r>
              <a:rPr lang="ca-ES" sz="2000" i="1" dirty="0" err="1">
                <a:latin typeface="AntennaCond Light" panose="02000506000000020004" pitchFamily="50" charset="0"/>
              </a:rPr>
              <a:t>restricción</a:t>
            </a:r>
            <a:r>
              <a:rPr lang="ca-ES" sz="2000" i="1" dirty="0">
                <a:latin typeface="AntennaCond Light" panose="02000506000000020004" pitchFamily="50" charset="0"/>
              </a:rPr>
              <a:t> que solo se aplica al </a:t>
            </a:r>
            <a:r>
              <a:rPr lang="ca-ES" sz="2000" b="1" i="1" dirty="0">
                <a:latin typeface="AntennaCond Light" panose="02000506000000020004" pitchFamily="50" charset="0"/>
              </a:rPr>
              <a:t>Nivel2</a:t>
            </a:r>
            <a:r>
              <a:rPr lang="ca-ES" sz="2000" i="1" dirty="0">
                <a:latin typeface="AntennaCond Light" panose="02000506000000020004" pitchFamily="50" charset="0"/>
              </a:rPr>
              <a:t> (por </a:t>
            </a:r>
            <a:r>
              <a:rPr lang="ca-ES" sz="2000" i="1" dirty="0" err="1">
                <a:latin typeface="AntennaCond Light" panose="02000506000000020004" pitchFamily="50" charset="0"/>
              </a:rPr>
              <a:t>sentido</a:t>
            </a:r>
            <a:r>
              <a:rPr lang="ca-ES" sz="2000" i="1" dirty="0">
                <a:latin typeface="AntennaCond Light" panose="02000506000000020004" pitchFamily="50" charset="0"/>
              </a:rPr>
              <a:t> </a:t>
            </a:r>
            <a:r>
              <a:rPr lang="ca-ES" sz="2000" i="1" dirty="0" err="1">
                <a:latin typeface="AntennaCond Light" panose="02000506000000020004" pitchFamily="50" charset="0"/>
              </a:rPr>
              <a:t>común</a:t>
            </a:r>
            <a:r>
              <a:rPr lang="ca-ES" sz="2000" i="1" dirty="0">
                <a:latin typeface="AntennaCond Light" panose="02000506000000020004" pitchFamily="50" charset="0"/>
              </a:rPr>
              <a:t>) </a:t>
            </a:r>
          </a:p>
        </p:txBody>
      </p:sp>
      <p:sp>
        <p:nvSpPr>
          <p:cNvPr id="76" name="CuadroTexto 75">
            <a:extLst>
              <a:ext uri="{FF2B5EF4-FFF2-40B4-BE49-F238E27FC236}">
                <a16:creationId xmlns:a16="http://schemas.microsoft.com/office/drawing/2014/main" id="{D96FDDAA-FBA4-838B-DE1D-7C47DAB4EFD3}"/>
              </a:ext>
            </a:extLst>
          </p:cNvPr>
          <p:cNvSpPr txBox="1"/>
          <p:nvPr/>
        </p:nvSpPr>
        <p:spPr>
          <a:xfrm>
            <a:off x="669223" y="5160732"/>
            <a:ext cx="5148647" cy="984885"/>
          </a:xfrm>
          <a:prstGeom prst="rect">
            <a:avLst/>
          </a:prstGeom>
          <a:noFill/>
        </p:spPr>
        <p:txBody>
          <a:bodyPr wrap="square">
            <a:spAutoFit/>
          </a:bodyPr>
          <a:lstStyle/>
          <a:p>
            <a:r>
              <a:rPr lang="ca-ES" sz="2000" dirty="0">
                <a:latin typeface="AntennaCond Medium" panose="02000606000000020004" pitchFamily="50" charset="0"/>
              </a:rPr>
              <a:t>Consultar el </a:t>
            </a:r>
            <a:r>
              <a:rPr lang="ca-ES" sz="2000" dirty="0" err="1">
                <a:latin typeface="AntennaCond Medium" panose="02000606000000020004" pitchFamily="50" charset="0"/>
              </a:rPr>
              <a:t>archivo</a:t>
            </a:r>
            <a:r>
              <a:rPr lang="ca-ES" sz="2000" dirty="0">
                <a:latin typeface="AntennaCond Medium" panose="02000606000000020004" pitchFamily="50" charset="0"/>
              </a:rPr>
              <a:t> “Documentation.pdf” para </a:t>
            </a:r>
            <a:r>
              <a:rPr lang="ca-ES" sz="2000" dirty="0" err="1">
                <a:latin typeface="AntennaCond Medium" panose="02000606000000020004" pitchFamily="50" charset="0"/>
              </a:rPr>
              <a:t>conocer</a:t>
            </a:r>
            <a:r>
              <a:rPr lang="ca-ES" sz="2000" dirty="0">
                <a:latin typeface="AntennaCond Medium" panose="02000606000000020004" pitchFamily="50" charset="0"/>
              </a:rPr>
              <a:t> las </a:t>
            </a:r>
            <a:r>
              <a:rPr lang="ca-ES" sz="2000" dirty="0" err="1">
                <a:latin typeface="AntennaCond Medium" panose="02000606000000020004" pitchFamily="50" charset="0"/>
              </a:rPr>
              <a:t>restricciones</a:t>
            </a:r>
            <a:r>
              <a:rPr lang="ca-ES" sz="2000" dirty="0">
                <a:latin typeface="AntennaCond Medium" panose="02000606000000020004" pitchFamily="50" charset="0"/>
              </a:rPr>
              <a:t> a </a:t>
            </a:r>
            <a:r>
              <a:rPr lang="ca-ES" sz="2000" dirty="0" err="1">
                <a:latin typeface="AntennaCond Medium" panose="02000606000000020004" pitchFamily="50" charset="0"/>
              </a:rPr>
              <a:t>tener</a:t>
            </a:r>
            <a:r>
              <a:rPr lang="ca-ES" sz="2000" dirty="0">
                <a:latin typeface="AntennaCond Medium" panose="02000606000000020004" pitchFamily="50" charset="0"/>
              </a:rPr>
              <a:t> en </a:t>
            </a:r>
            <a:r>
              <a:rPr lang="ca-ES" sz="2000" dirty="0" err="1">
                <a:latin typeface="AntennaCond Medium" panose="02000606000000020004" pitchFamily="50" charset="0"/>
              </a:rPr>
              <a:t>cuenta</a:t>
            </a:r>
            <a:r>
              <a:rPr lang="ca-ES" sz="2000" dirty="0">
                <a:latin typeface="AntennaCond Medium" panose="02000606000000020004" pitchFamily="50" charset="0"/>
              </a:rPr>
              <a:t>.</a:t>
            </a:r>
          </a:p>
          <a:p>
            <a:endParaRPr lang="ca-ES" dirty="0">
              <a:latin typeface="AntennaCond Medium" panose="02000606000000020004" pitchFamily="50" charset="0"/>
            </a:endParaRPr>
          </a:p>
        </p:txBody>
      </p:sp>
      <p:sp>
        <p:nvSpPr>
          <p:cNvPr id="78" name="CuadroTexto 77">
            <a:extLst>
              <a:ext uri="{FF2B5EF4-FFF2-40B4-BE49-F238E27FC236}">
                <a16:creationId xmlns:a16="http://schemas.microsoft.com/office/drawing/2014/main" id="{E3AFBEC5-33FA-7F64-8B99-097C39BA0EE0}"/>
              </a:ext>
            </a:extLst>
          </p:cNvPr>
          <p:cNvSpPr txBox="1"/>
          <p:nvPr/>
        </p:nvSpPr>
        <p:spPr>
          <a:xfrm>
            <a:off x="9891938" y="4899147"/>
            <a:ext cx="1018165" cy="307777"/>
          </a:xfrm>
          <a:prstGeom prst="rect">
            <a:avLst/>
          </a:prstGeom>
          <a:noFill/>
        </p:spPr>
        <p:txBody>
          <a:bodyPr wrap="square" rtlCol="0">
            <a:spAutoFit/>
          </a:bodyPr>
          <a:lstStyle/>
          <a:p>
            <a:r>
              <a:rPr lang="ca-ES" sz="1400" dirty="0">
                <a:solidFill>
                  <a:srgbClr val="2FD0C0"/>
                </a:solidFill>
              </a:rPr>
              <a:t>Nivel2</a:t>
            </a:r>
          </a:p>
        </p:txBody>
      </p:sp>
      <p:pic>
        <p:nvPicPr>
          <p:cNvPr id="82" name="Imagen 81">
            <a:extLst>
              <a:ext uri="{FF2B5EF4-FFF2-40B4-BE49-F238E27FC236}">
                <a16:creationId xmlns:a16="http://schemas.microsoft.com/office/drawing/2014/main" id="{4E661D14-E39F-9C13-A6EB-56E73C6817AC}"/>
              </a:ext>
            </a:extLst>
          </p:cNvPr>
          <p:cNvPicPr>
            <a:picLocks noChangeAspect="1"/>
          </p:cNvPicPr>
          <p:nvPr/>
        </p:nvPicPr>
        <p:blipFill>
          <a:blip r:embed="rId17"/>
          <a:stretch>
            <a:fillRect/>
          </a:stretch>
        </p:blipFill>
        <p:spPr>
          <a:xfrm>
            <a:off x="669223" y="2261241"/>
            <a:ext cx="952500" cy="952500"/>
          </a:xfrm>
          <a:prstGeom prst="rect">
            <a:avLst/>
          </a:prstGeom>
        </p:spPr>
      </p:pic>
      <p:sp>
        <p:nvSpPr>
          <p:cNvPr id="2" name="Right Triangle 14">
            <a:extLst>
              <a:ext uri="{FF2B5EF4-FFF2-40B4-BE49-F238E27FC236}">
                <a16:creationId xmlns:a16="http://schemas.microsoft.com/office/drawing/2014/main" id="{0BD9B925-B4E5-2AEB-3C71-5982700BA892}"/>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3" name="TextBox 13">
            <a:extLst>
              <a:ext uri="{FF2B5EF4-FFF2-40B4-BE49-F238E27FC236}">
                <a16:creationId xmlns:a16="http://schemas.microsoft.com/office/drawing/2014/main" id="{8FF75344-221B-E064-6788-6983A0D4C0D0}"/>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PARTE OPTIMIZACIÓN:</a:t>
            </a:r>
          </a:p>
          <a:p>
            <a:r>
              <a:rPr lang="en-US" sz="3200" b="1" dirty="0">
                <a:gradFill>
                  <a:gsLst>
                    <a:gs pos="0">
                      <a:schemeClr val="accent1"/>
                    </a:gs>
                    <a:gs pos="100000">
                      <a:schemeClr val="accent2"/>
                    </a:gs>
                  </a:gsLst>
                  <a:lin ang="2700000" scaled="1"/>
                </a:gradFill>
                <a:latin typeface="AntennaCond Black" panose="02000503000000020004" pitchFamily="50" charset="0"/>
              </a:rPr>
              <a:t>15 RESTRICCIONES</a:t>
            </a:r>
            <a:endParaRPr lang="en-ID" sz="3200" b="1" dirty="0">
              <a:latin typeface="AntennaCond Black" panose="02000503000000020004" pitchFamily="50" charset="0"/>
            </a:endParaRPr>
          </a:p>
        </p:txBody>
      </p:sp>
    </p:spTree>
    <p:extLst>
      <p:ext uri="{BB962C8B-B14F-4D97-AF65-F5344CB8AC3E}">
        <p14:creationId xmlns:p14="http://schemas.microsoft.com/office/powerpoint/2010/main" val="3250932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10">
            <a:extLst>
              <a:ext uri="{FF2B5EF4-FFF2-40B4-BE49-F238E27FC236}">
                <a16:creationId xmlns:a16="http://schemas.microsoft.com/office/drawing/2014/main" id="{495D9330-019A-4222-E9AF-EC6FC259A3E9}"/>
              </a:ext>
            </a:extLst>
          </p:cNvPr>
          <p:cNvSpPr/>
          <p:nvPr/>
        </p:nvSpPr>
        <p:spPr>
          <a:xfrm rot="16200000">
            <a:off x="5962357" y="628355"/>
            <a:ext cx="267285" cy="12192004"/>
          </a:xfrm>
          <a:prstGeom prst="rect">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3" name="Imagen 2" descr="Imagen que contiene Logotipo&#10;&#10;Descripción generada automáticamente">
            <a:extLst>
              <a:ext uri="{FF2B5EF4-FFF2-40B4-BE49-F238E27FC236}">
                <a16:creationId xmlns:a16="http://schemas.microsoft.com/office/drawing/2014/main" id="{22A3C7F2-78DE-F0BA-AC84-7F5E9E8CC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5231" y="108894"/>
            <a:ext cx="1269192" cy="387540"/>
          </a:xfrm>
          <a:prstGeom prst="rect">
            <a:avLst/>
          </a:prstGeom>
        </p:spPr>
      </p:pic>
      <p:sp>
        <p:nvSpPr>
          <p:cNvPr id="5" name="CuadroTexto 4">
            <a:extLst>
              <a:ext uri="{FF2B5EF4-FFF2-40B4-BE49-F238E27FC236}">
                <a16:creationId xmlns:a16="http://schemas.microsoft.com/office/drawing/2014/main" id="{621EE358-25FC-1771-A57D-674302E56F47}"/>
              </a:ext>
            </a:extLst>
          </p:cNvPr>
          <p:cNvSpPr txBox="1"/>
          <p:nvPr/>
        </p:nvSpPr>
        <p:spPr>
          <a:xfrm>
            <a:off x="11796647" y="6539691"/>
            <a:ext cx="1117050" cy="369332"/>
          </a:xfrm>
          <a:prstGeom prst="rect">
            <a:avLst/>
          </a:prstGeom>
          <a:noFill/>
        </p:spPr>
        <p:txBody>
          <a:bodyPr wrap="square" rtlCol="0">
            <a:spAutoFit/>
          </a:bodyPr>
          <a:lstStyle/>
          <a:p>
            <a:fld id="{09294F41-F5F2-4CDF-9CF5-BC9C97DF8E24}" type="slidenum">
              <a:rPr lang="ca-ES" b="1" smtClean="0">
                <a:solidFill>
                  <a:schemeClr val="bg1"/>
                </a:solidFill>
                <a:latin typeface="AntennaCond Medium" panose="02000606000000020004" pitchFamily="50" charset="0"/>
              </a:rPr>
              <a:t>9</a:t>
            </a:fld>
            <a:endParaRPr lang="ca-ES" b="1" dirty="0">
              <a:solidFill>
                <a:schemeClr val="bg1"/>
              </a:solidFill>
              <a:latin typeface="AntennaCond Medium" panose="02000606000000020004" pitchFamily="50" charset="0"/>
            </a:endParaRPr>
          </a:p>
        </p:txBody>
      </p:sp>
      <p:sp>
        <p:nvSpPr>
          <p:cNvPr id="17" name="Rectangle 46">
            <a:extLst>
              <a:ext uri="{FF2B5EF4-FFF2-40B4-BE49-F238E27FC236}">
                <a16:creationId xmlns:a16="http://schemas.microsoft.com/office/drawing/2014/main" id="{F6CB888B-DC7E-E000-B30A-A5DC861CBC4C}"/>
              </a:ext>
            </a:extLst>
          </p:cNvPr>
          <p:cNvSpPr/>
          <p:nvPr/>
        </p:nvSpPr>
        <p:spPr>
          <a:xfrm>
            <a:off x="2070299" y="3847388"/>
            <a:ext cx="8505311" cy="461665"/>
          </a:xfrm>
          <a:prstGeom prst="rect">
            <a:avLst/>
          </a:prstGeom>
        </p:spPr>
        <p:txBody>
          <a:bodyPr wrap="square">
            <a:spAutoFit/>
          </a:bodyPr>
          <a:lstStyle/>
          <a:p>
            <a:pPr>
              <a:spcBef>
                <a:spcPts val="800"/>
              </a:spcBef>
            </a:pP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Tiempo</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de </a:t>
            </a:r>
            <a:r>
              <a:rPr lang="en-US" altLang="zh-CN" sz="2400" i="1"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picking</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de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los</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artículos</a:t>
            </a:r>
            <a:endParaRPr lang="es-E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endParaRPr>
          </a:p>
        </p:txBody>
      </p:sp>
      <p:sp>
        <p:nvSpPr>
          <p:cNvPr id="19" name="Rectangle 46">
            <a:extLst>
              <a:ext uri="{FF2B5EF4-FFF2-40B4-BE49-F238E27FC236}">
                <a16:creationId xmlns:a16="http://schemas.microsoft.com/office/drawing/2014/main" id="{EC3AB89C-E2E1-525D-7F94-E4EE208D063F}"/>
              </a:ext>
            </a:extLst>
          </p:cNvPr>
          <p:cNvSpPr/>
          <p:nvPr/>
        </p:nvSpPr>
        <p:spPr>
          <a:xfrm>
            <a:off x="2070299" y="4910750"/>
            <a:ext cx="9647122" cy="461665"/>
          </a:xfrm>
          <a:prstGeom prst="rect">
            <a:avLst/>
          </a:prstGeom>
        </p:spPr>
        <p:txBody>
          <a:bodyPr wrap="square">
            <a:spAutoFit/>
          </a:bodyPr>
          <a:lstStyle/>
          <a:p>
            <a:pPr>
              <a:spcBef>
                <a:spcPts val="800"/>
              </a:spcBef>
            </a:pP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Propiedades</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de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los</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clientes</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a:t>
            </a:r>
            <a:r>
              <a:rPr lang="en-US" altLang="zh-CN" sz="2400" i="1"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offset</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de </a:t>
            </a:r>
            <a:r>
              <a:rPr lang="en-US" altLang="zh-CN" sz="2400" i="1"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picking</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tiempo</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a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realizar</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un paso</a:t>
            </a:r>
            <a:endParaRPr lang="es-E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endParaRPr>
          </a:p>
        </p:txBody>
      </p:sp>
      <p:sp>
        <p:nvSpPr>
          <p:cNvPr id="26" name="Rectangle 46">
            <a:extLst>
              <a:ext uri="{FF2B5EF4-FFF2-40B4-BE49-F238E27FC236}">
                <a16:creationId xmlns:a16="http://schemas.microsoft.com/office/drawing/2014/main" id="{7CDFB6C2-ED8F-C49C-64EE-82A607A6CC11}"/>
              </a:ext>
            </a:extLst>
          </p:cNvPr>
          <p:cNvSpPr/>
          <p:nvPr/>
        </p:nvSpPr>
        <p:spPr>
          <a:xfrm>
            <a:off x="2070299" y="1833193"/>
            <a:ext cx="8505311" cy="461665"/>
          </a:xfrm>
          <a:prstGeom prst="rect">
            <a:avLst/>
          </a:prstGeom>
        </p:spPr>
        <p:txBody>
          <a:bodyPr wrap="square">
            <a:spAutoFit/>
          </a:bodyPr>
          <a:lstStyle/>
          <a:p>
            <a:pPr>
              <a:spcBef>
                <a:spcPts val="800"/>
              </a:spcBef>
            </a:pP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Tíquets</a:t>
            </a:r>
            <a:endParaRPr lang="es-E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endParaRPr>
          </a:p>
        </p:txBody>
      </p:sp>
      <p:sp>
        <p:nvSpPr>
          <p:cNvPr id="31" name="Rectangle 46">
            <a:extLst>
              <a:ext uri="{FF2B5EF4-FFF2-40B4-BE49-F238E27FC236}">
                <a16:creationId xmlns:a16="http://schemas.microsoft.com/office/drawing/2014/main" id="{2AB4CCDC-CA7D-622B-DB73-0BF03D3A86B6}"/>
              </a:ext>
            </a:extLst>
          </p:cNvPr>
          <p:cNvSpPr/>
          <p:nvPr/>
        </p:nvSpPr>
        <p:spPr>
          <a:xfrm>
            <a:off x="2070299" y="2784025"/>
            <a:ext cx="8505311" cy="461665"/>
          </a:xfrm>
          <a:prstGeom prst="rect">
            <a:avLst/>
          </a:prstGeom>
        </p:spPr>
        <p:txBody>
          <a:bodyPr wrap="square">
            <a:spAutoFit/>
          </a:bodyPr>
          <a:lstStyle/>
          <a:p>
            <a:pPr>
              <a:spcBef>
                <a:spcPts val="800"/>
              </a:spcBef>
            </a:pP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Planograma</a:t>
            </a:r>
            <a:endParaRPr lang="es-E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endParaRPr>
          </a:p>
        </p:txBody>
      </p:sp>
      <p:grpSp>
        <p:nvGrpSpPr>
          <p:cNvPr id="6" name="Grupo 5">
            <a:extLst>
              <a:ext uri="{FF2B5EF4-FFF2-40B4-BE49-F238E27FC236}">
                <a16:creationId xmlns:a16="http://schemas.microsoft.com/office/drawing/2014/main" id="{AAB355D8-2796-95D5-F3B9-62A5393A2F05}"/>
              </a:ext>
            </a:extLst>
          </p:cNvPr>
          <p:cNvGrpSpPr/>
          <p:nvPr/>
        </p:nvGrpSpPr>
        <p:grpSpPr>
          <a:xfrm>
            <a:off x="1275415" y="1719591"/>
            <a:ext cx="658228" cy="658228"/>
            <a:chOff x="1275415" y="1719591"/>
            <a:chExt cx="658228" cy="658228"/>
          </a:xfrm>
        </p:grpSpPr>
        <p:sp>
          <p:nvSpPr>
            <p:cNvPr id="24" name="Oval 16">
              <a:extLst>
                <a:ext uri="{FF2B5EF4-FFF2-40B4-BE49-F238E27FC236}">
                  <a16:creationId xmlns:a16="http://schemas.microsoft.com/office/drawing/2014/main" id="{1D2A9A14-BBB4-1E4A-3B60-6935678731AD}"/>
                </a:ext>
              </a:extLst>
            </p:cNvPr>
            <p:cNvSpPr/>
            <p:nvPr/>
          </p:nvSpPr>
          <p:spPr>
            <a:xfrm>
              <a:off x="1275415" y="1719591"/>
              <a:ext cx="658228" cy="658228"/>
            </a:xfrm>
            <a:prstGeom prst="ellipse">
              <a:avLst/>
            </a:prstGeom>
            <a:solidFill>
              <a:srgbClr val="2BC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14" name="Imagen 13">
              <a:extLst>
                <a:ext uri="{FF2B5EF4-FFF2-40B4-BE49-F238E27FC236}">
                  <a16:creationId xmlns:a16="http://schemas.microsoft.com/office/drawing/2014/main" id="{642431FA-BCC2-7F82-E95E-95990110D83B}"/>
                </a:ext>
              </a:extLst>
            </p:cNvPr>
            <p:cNvPicPr>
              <a:picLocks noChangeAspect="1"/>
            </p:cNvPicPr>
            <p:nvPr/>
          </p:nvPicPr>
          <p:blipFill>
            <a:blip r:embed="rId5"/>
            <a:stretch>
              <a:fillRect/>
            </a:stretch>
          </p:blipFill>
          <p:spPr>
            <a:xfrm>
              <a:off x="1344457" y="1802091"/>
              <a:ext cx="520385" cy="520385"/>
            </a:xfrm>
            <a:prstGeom prst="rect">
              <a:avLst/>
            </a:prstGeom>
          </p:spPr>
        </p:pic>
      </p:grpSp>
      <p:grpSp>
        <p:nvGrpSpPr>
          <p:cNvPr id="7" name="Grupo 6">
            <a:extLst>
              <a:ext uri="{FF2B5EF4-FFF2-40B4-BE49-F238E27FC236}">
                <a16:creationId xmlns:a16="http://schemas.microsoft.com/office/drawing/2014/main" id="{3E071693-B926-2D70-CCCC-1EA1A77E2AD8}"/>
              </a:ext>
            </a:extLst>
          </p:cNvPr>
          <p:cNvGrpSpPr/>
          <p:nvPr/>
        </p:nvGrpSpPr>
        <p:grpSpPr>
          <a:xfrm>
            <a:off x="1275415" y="3734795"/>
            <a:ext cx="658228" cy="658228"/>
            <a:chOff x="1275415" y="3734795"/>
            <a:chExt cx="658228" cy="658228"/>
          </a:xfrm>
        </p:grpSpPr>
        <p:sp>
          <p:nvSpPr>
            <p:cNvPr id="9" name="Oval 16">
              <a:extLst>
                <a:ext uri="{FF2B5EF4-FFF2-40B4-BE49-F238E27FC236}">
                  <a16:creationId xmlns:a16="http://schemas.microsoft.com/office/drawing/2014/main" id="{EE941479-C4F4-D722-0374-5CD765F5E0FE}"/>
                </a:ext>
              </a:extLst>
            </p:cNvPr>
            <p:cNvSpPr/>
            <p:nvPr/>
          </p:nvSpPr>
          <p:spPr>
            <a:xfrm>
              <a:off x="1275415" y="3734795"/>
              <a:ext cx="658228" cy="658228"/>
            </a:xfrm>
            <a:prstGeom prst="ellipse">
              <a:avLst/>
            </a:prstGeom>
            <a:solidFill>
              <a:srgbClr val="28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21" name="Imagen 20" descr="Dibujo en blanco y negro&#10;&#10;Descripción generada automáticamente con confianza baja">
              <a:extLst>
                <a:ext uri="{FF2B5EF4-FFF2-40B4-BE49-F238E27FC236}">
                  <a16:creationId xmlns:a16="http://schemas.microsoft.com/office/drawing/2014/main" id="{EE38DBA8-1E0B-5124-538B-B120CC20BE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9529" y="3838170"/>
              <a:ext cx="411000" cy="411000"/>
            </a:xfrm>
            <a:prstGeom prst="rect">
              <a:avLst/>
            </a:prstGeom>
          </p:spPr>
        </p:pic>
        <p:pic>
          <p:nvPicPr>
            <p:cNvPr id="22" name="Imagen 21" descr="Imagen que contiene indicador, dibujo&#10;&#10;Descripción generada automáticamente">
              <a:extLst>
                <a:ext uri="{FF2B5EF4-FFF2-40B4-BE49-F238E27FC236}">
                  <a16:creationId xmlns:a16="http://schemas.microsoft.com/office/drawing/2014/main" id="{394F4579-B0BE-D864-2191-1CB3C24D3C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1784" y="4113182"/>
              <a:ext cx="156988" cy="156988"/>
            </a:xfrm>
            <a:prstGeom prst="rect">
              <a:avLst/>
            </a:prstGeom>
          </p:spPr>
        </p:pic>
      </p:grpSp>
      <p:grpSp>
        <p:nvGrpSpPr>
          <p:cNvPr id="8" name="Grupo 7">
            <a:extLst>
              <a:ext uri="{FF2B5EF4-FFF2-40B4-BE49-F238E27FC236}">
                <a16:creationId xmlns:a16="http://schemas.microsoft.com/office/drawing/2014/main" id="{F1A9AFB7-174E-EDFE-C237-9E77642E37C8}"/>
              </a:ext>
            </a:extLst>
          </p:cNvPr>
          <p:cNvGrpSpPr/>
          <p:nvPr/>
        </p:nvGrpSpPr>
        <p:grpSpPr>
          <a:xfrm>
            <a:off x="1261860" y="4742395"/>
            <a:ext cx="683961" cy="658228"/>
            <a:chOff x="1261860" y="4742395"/>
            <a:chExt cx="683961" cy="658228"/>
          </a:xfrm>
        </p:grpSpPr>
        <p:sp>
          <p:nvSpPr>
            <p:cNvPr id="15" name="Oval 16">
              <a:extLst>
                <a:ext uri="{FF2B5EF4-FFF2-40B4-BE49-F238E27FC236}">
                  <a16:creationId xmlns:a16="http://schemas.microsoft.com/office/drawing/2014/main" id="{DE89FBE7-D8D8-272E-A162-4DC467F180B5}"/>
                </a:ext>
              </a:extLst>
            </p:cNvPr>
            <p:cNvSpPr/>
            <p:nvPr/>
          </p:nvSpPr>
          <p:spPr>
            <a:xfrm>
              <a:off x="1261860" y="4742395"/>
              <a:ext cx="658228" cy="658228"/>
            </a:xfrm>
            <a:prstGeom prst="ellipse">
              <a:avLst/>
            </a:prstGeom>
            <a:solidFill>
              <a:srgbClr val="258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grpSp>
          <p:nvGrpSpPr>
            <p:cNvPr id="33" name="Grupo 32">
              <a:extLst>
                <a:ext uri="{FF2B5EF4-FFF2-40B4-BE49-F238E27FC236}">
                  <a16:creationId xmlns:a16="http://schemas.microsoft.com/office/drawing/2014/main" id="{7846495A-F1E8-3D9A-BE55-E49358BEB3F5}"/>
                </a:ext>
              </a:extLst>
            </p:cNvPr>
            <p:cNvGrpSpPr/>
            <p:nvPr/>
          </p:nvGrpSpPr>
          <p:grpSpPr>
            <a:xfrm>
              <a:off x="1310637" y="4877228"/>
              <a:ext cx="635184" cy="385797"/>
              <a:chOff x="1290055" y="5507968"/>
              <a:chExt cx="454435" cy="276014"/>
            </a:xfrm>
          </p:grpSpPr>
          <p:pic>
            <p:nvPicPr>
              <p:cNvPr id="28" name="Imagen 27" descr="Imagen que contiene indicador, dibujo&#10;&#10;Descripción generada automáticamente">
                <a:extLst>
                  <a:ext uri="{FF2B5EF4-FFF2-40B4-BE49-F238E27FC236}">
                    <a16:creationId xmlns:a16="http://schemas.microsoft.com/office/drawing/2014/main" id="{902D5CF2-52AF-797B-6A24-C1C863341E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0055" y="5507968"/>
                <a:ext cx="253256" cy="253256"/>
              </a:xfrm>
              <a:prstGeom prst="rect">
                <a:avLst/>
              </a:prstGeom>
            </p:spPr>
          </p:pic>
          <p:pic>
            <p:nvPicPr>
              <p:cNvPr id="32" name="Imagen 31" descr="Icono&#10;&#10;Descripción generada automáticamente">
                <a:extLst>
                  <a:ext uri="{FF2B5EF4-FFF2-40B4-BE49-F238E27FC236}">
                    <a16:creationId xmlns:a16="http://schemas.microsoft.com/office/drawing/2014/main" id="{CA4D4320-3D9A-8A52-8D1A-ECE202116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8476" y="5507968"/>
                <a:ext cx="276014" cy="276014"/>
              </a:xfrm>
              <a:prstGeom prst="rect">
                <a:avLst/>
              </a:prstGeom>
            </p:spPr>
          </p:pic>
        </p:grpSp>
      </p:grpSp>
      <p:grpSp>
        <p:nvGrpSpPr>
          <p:cNvPr id="27" name="Grupo 26">
            <a:extLst>
              <a:ext uri="{FF2B5EF4-FFF2-40B4-BE49-F238E27FC236}">
                <a16:creationId xmlns:a16="http://schemas.microsoft.com/office/drawing/2014/main" id="{A0767615-48BB-FAB0-D421-CC08749A5B79}"/>
              </a:ext>
            </a:extLst>
          </p:cNvPr>
          <p:cNvGrpSpPr/>
          <p:nvPr/>
        </p:nvGrpSpPr>
        <p:grpSpPr>
          <a:xfrm>
            <a:off x="1275415" y="2727192"/>
            <a:ext cx="658228" cy="658228"/>
            <a:chOff x="1275415" y="2727192"/>
            <a:chExt cx="658228" cy="658228"/>
          </a:xfrm>
        </p:grpSpPr>
        <p:sp>
          <p:nvSpPr>
            <p:cNvPr id="29" name="Oval 16">
              <a:extLst>
                <a:ext uri="{FF2B5EF4-FFF2-40B4-BE49-F238E27FC236}">
                  <a16:creationId xmlns:a16="http://schemas.microsoft.com/office/drawing/2014/main" id="{242C3EB5-BEE4-6A9A-B354-027F0B190DE4}"/>
                </a:ext>
              </a:extLst>
            </p:cNvPr>
            <p:cNvSpPr/>
            <p:nvPr/>
          </p:nvSpPr>
          <p:spPr>
            <a:xfrm>
              <a:off x="1275415" y="2727192"/>
              <a:ext cx="658228" cy="658228"/>
            </a:xfrm>
            <a:prstGeom prst="ellipse">
              <a:avLst/>
            </a:prstGeom>
            <a:solidFill>
              <a:srgbClr val="2A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2AC0BA"/>
                </a:solidFill>
                <a:latin typeface="Encode Sans" pitchFamily="2" charset="77"/>
              </a:endParaRPr>
            </a:p>
          </p:txBody>
        </p:sp>
        <p:pic>
          <p:nvPicPr>
            <p:cNvPr id="35" name="Imagen 34">
              <a:extLst>
                <a:ext uri="{FF2B5EF4-FFF2-40B4-BE49-F238E27FC236}">
                  <a16:creationId xmlns:a16="http://schemas.microsoft.com/office/drawing/2014/main" id="{829642C7-2F7A-90D0-27E2-812336B508B5}"/>
                </a:ext>
              </a:extLst>
            </p:cNvPr>
            <p:cNvPicPr>
              <a:picLocks noChangeAspect="1"/>
            </p:cNvPicPr>
            <p:nvPr/>
          </p:nvPicPr>
          <p:blipFill>
            <a:blip r:embed="rId9"/>
            <a:stretch>
              <a:fillRect/>
            </a:stretch>
          </p:blipFill>
          <p:spPr>
            <a:xfrm>
              <a:off x="1327374" y="2771562"/>
              <a:ext cx="554307" cy="554307"/>
            </a:xfrm>
            <a:prstGeom prst="rect">
              <a:avLst/>
            </a:prstGeom>
          </p:spPr>
        </p:pic>
      </p:grpSp>
      <p:sp>
        <p:nvSpPr>
          <p:cNvPr id="4" name="Rectangle 46">
            <a:extLst>
              <a:ext uri="{FF2B5EF4-FFF2-40B4-BE49-F238E27FC236}">
                <a16:creationId xmlns:a16="http://schemas.microsoft.com/office/drawing/2014/main" id="{63050641-6AC0-9051-A372-46975A220B0E}"/>
              </a:ext>
            </a:extLst>
          </p:cNvPr>
          <p:cNvSpPr/>
          <p:nvPr/>
        </p:nvSpPr>
        <p:spPr>
          <a:xfrm>
            <a:off x="2070299" y="5872705"/>
            <a:ext cx="8505311" cy="461665"/>
          </a:xfrm>
          <a:prstGeom prst="rect">
            <a:avLst/>
          </a:prstGeom>
        </p:spPr>
        <p:txBody>
          <a:bodyPr wrap="square">
            <a:spAutoFit/>
          </a:bodyPr>
          <a:lstStyle/>
          <a:p>
            <a:pPr>
              <a:spcBef>
                <a:spcPts val="800"/>
              </a:spcBef>
            </a:pP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Ejemplo</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de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fichero</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de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salida</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(.csv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separado</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a:t>
            </a:r>
            <a:r>
              <a:rPr lang="en-US" altLang="zh-CN" sz="2400" dirty="0" err="1">
                <a:solidFill>
                  <a:schemeClr val="tx2"/>
                </a:solidFill>
                <a:latin typeface="AntennaCond Medium" panose="02000606000000020004" pitchFamily="50" charset="0"/>
                <a:ea typeface="Open Sans" panose="020B0606030504020204" pitchFamily="34" charset="0"/>
                <a:cs typeface="Open Sans" panose="020B0606030504020204" pitchFamily="34" charset="0"/>
              </a:rPr>
              <a:t>por</a:t>
            </a:r>
            <a:r>
              <a:rPr lang="en-U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rPr>
              <a:t> ;)</a:t>
            </a:r>
            <a:endParaRPr lang="es-ES" altLang="zh-CN" sz="2400" dirty="0">
              <a:solidFill>
                <a:schemeClr val="tx2"/>
              </a:solidFill>
              <a:latin typeface="AntennaCond Medium" panose="02000606000000020004" pitchFamily="50" charset="0"/>
              <a:ea typeface="Open Sans" panose="020B0606030504020204" pitchFamily="34" charset="0"/>
              <a:cs typeface="Open Sans" panose="020B0606030504020204" pitchFamily="34" charset="0"/>
            </a:endParaRPr>
          </a:p>
        </p:txBody>
      </p:sp>
      <p:grpSp>
        <p:nvGrpSpPr>
          <p:cNvPr id="13" name="Grupo 12">
            <a:extLst>
              <a:ext uri="{FF2B5EF4-FFF2-40B4-BE49-F238E27FC236}">
                <a16:creationId xmlns:a16="http://schemas.microsoft.com/office/drawing/2014/main" id="{F9F9B8BB-5437-8219-5131-5ACFE50FD486}"/>
              </a:ext>
            </a:extLst>
          </p:cNvPr>
          <p:cNvGrpSpPr/>
          <p:nvPr/>
        </p:nvGrpSpPr>
        <p:grpSpPr>
          <a:xfrm>
            <a:off x="1275415" y="5749998"/>
            <a:ext cx="658228" cy="658228"/>
            <a:chOff x="1275415" y="5749998"/>
            <a:chExt cx="658228" cy="658228"/>
          </a:xfrm>
        </p:grpSpPr>
        <p:sp>
          <p:nvSpPr>
            <p:cNvPr id="2" name="Oval 16">
              <a:extLst>
                <a:ext uri="{FF2B5EF4-FFF2-40B4-BE49-F238E27FC236}">
                  <a16:creationId xmlns:a16="http://schemas.microsoft.com/office/drawing/2014/main" id="{CDD79C56-1DB2-F5BA-FF44-9CDB8BB90E63}"/>
                </a:ext>
              </a:extLst>
            </p:cNvPr>
            <p:cNvSpPr/>
            <p:nvPr/>
          </p:nvSpPr>
          <p:spPr>
            <a:xfrm>
              <a:off x="1275415" y="5749998"/>
              <a:ext cx="658228" cy="658228"/>
            </a:xfrm>
            <a:prstGeom prst="ellipse">
              <a:avLst/>
            </a:prstGeom>
            <a:solidFill>
              <a:srgbClr val="224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pic>
          <p:nvPicPr>
            <p:cNvPr id="12" name="Imagen 11">
              <a:extLst>
                <a:ext uri="{FF2B5EF4-FFF2-40B4-BE49-F238E27FC236}">
                  <a16:creationId xmlns:a16="http://schemas.microsoft.com/office/drawing/2014/main" id="{4205CB9A-E5AE-234E-C328-09C355C968B0}"/>
                </a:ext>
              </a:extLst>
            </p:cNvPr>
            <p:cNvPicPr>
              <a:picLocks noChangeAspect="1"/>
            </p:cNvPicPr>
            <p:nvPr/>
          </p:nvPicPr>
          <p:blipFill>
            <a:blip r:embed="rId10"/>
            <a:stretch>
              <a:fillRect/>
            </a:stretch>
          </p:blipFill>
          <p:spPr>
            <a:xfrm>
              <a:off x="1342841" y="5821421"/>
              <a:ext cx="522001" cy="522001"/>
            </a:xfrm>
            <a:prstGeom prst="rect">
              <a:avLst/>
            </a:prstGeom>
          </p:spPr>
        </p:pic>
      </p:grpSp>
      <p:sp>
        <p:nvSpPr>
          <p:cNvPr id="10" name="Right Triangle 14">
            <a:extLst>
              <a:ext uri="{FF2B5EF4-FFF2-40B4-BE49-F238E27FC236}">
                <a16:creationId xmlns:a16="http://schemas.microsoft.com/office/drawing/2014/main" id="{1627F8CE-D97B-4EB4-F757-7FD14300801B}"/>
              </a:ext>
            </a:extLst>
          </p:cNvPr>
          <p:cNvSpPr/>
          <p:nvPr/>
        </p:nvSpPr>
        <p:spPr>
          <a:xfrm flipV="1">
            <a:off x="320917" y="366176"/>
            <a:ext cx="267286" cy="267286"/>
          </a:xfrm>
          <a:prstGeom prst="rtTriangle">
            <a:avLst/>
          </a:prstGeom>
          <a:gradFill>
            <a:gsLst>
              <a:gs pos="0">
                <a:schemeClr val="accent1"/>
              </a:gs>
              <a:gs pos="100000">
                <a:schemeClr val="accent2"/>
              </a:gs>
            </a:gsLst>
            <a:lin ang="2700000" scaled="1"/>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Encode Sans" pitchFamily="2" charset="77"/>
            </a:endParaRPr>
          </a:p>
        </p:txBody>
      </p:sp>
      <p:sp>
        <p:nvSpPr>
          <p:cNvPr id="11" name="TextBox 13">
            <a:extLst>
              <a:ext uri="{FF2B5EF4-FFF2-40B4-BE49-F238E27FC236}">
                <a16:creationId xmlns:a16="http://schemas.microsoft.com/office/drawing/2014/main" id="{D1657466-E791-0CB7-59A7-217D5A3E63A1}"/>
              </a:ext>
            </a:extLst>
          </p:cNvPr>
          <p:cNvSpPr txBox="1"/>
          <p:nvPr/>
        </p:nvSpPr>
        <p:spPr>
          <a:xfrm>
            <a:off x="454559" y="499819"/>
            <a:ext cx="5623725" cy="1077218"/>
          </a:xfrm>
          <a:prstGeom prst="rect">
            <a:avLst/>
          </a:prstGeom>
          <a:noFill/>
        </p:spPr>
        <p:txBody>
          <a:bodyPr wrap="square" rtlCol="0">
            <a:spAutoFit/>
          </a:bodyPr>
          <a:lstStyle/>
          <a:p>
            <a:r>
              <a:rPr lang="en-US" sz="3200" b="1" dirty="0">
                <a:latin typeface="AntennaCond Black" panose="02000503000000020004" pitchFamily="50" charset="0"/>
              </a:rPr>
              <a:t>PARTE OPTIMIZACIÓN:</a:t>
            </a:r>
          </a:p>
          <a:p>
            <a:r>
              <a:rPr lang="en-US" sz="3200" b="1" dirty="0">
                <a:gradFill>
                  <a:gsLst>
                    <a:gs pos="0">
                      <a:schemeClr val="accent1"/>
                    </a:gs>
                    <a:gs pos="100000">
                      <a:schemeClr val="accent2"/>
                    </a:gs>
                  </a:gsLst>
                  <a:lin ang="2700000" scaled="1"/>
                </a:gradFill>
                <a:latin typeface="AntennaCond Black" panose="02000503000000020004" pitchFamily="50" charset="0"/>
              </a:rPr>
              <a:t>LOS DATOS</a:t>
            </a:r>
            <a:endParaRPr lang="en-ID" sz="3200" b="1" dirty="0">
              <a:latin typeface="AntennaCond Black" panose="02000503000000020004" pitchFamily="50" charset="0"/>
            </a:endParaRPr>
          </a:p>
        </p:txBody>
      </p:sp>
    </p:spTree>
    <p:extLst>
      <p:ext uri="{BB962C8B-B14F-4D97-AF65-F5344CB8AC3E}">
        <p14:creationId xmlns:p14="http://schemas.microsoft.com/office/powerpoint/2010/main" val="165409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31" grpId="0"/>
      <p:bldP spid="4" grpId="0"/>
    </p:bld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Tema de Office">
  <a:themeElements>
    <a:clrScheme name="it">
      <a:dk1>
        <a:srgbClr val="2A2A2A"/>
      </a:dk1>
      <a:lt1>
        <a:srgbClr val="FFFFFF"/>
      </a:lt1>
      <a:dk2>
        <a:srgbClr val="282828"/>
      </a:dk2>
      <a:lt2>
        <a:srgbClr val="F7FBFF"/>
      </a:lt2>
      <a:accent1>
        <a:srgbClr val="2BD4C4"/>
      </a:accent1>
      <a:accent2>
        <a:srgbClr val="202C6F"/>
      </a:accent2>
      <a:accent3>
        <a:srgbClr val="21286D"/>
      </a:accent3>
      <a:accent4>
        <a:srgbClr val="7DDDFF"/>
      </a:accent4>
      <a:accent5>
        <a:srgbClr val="FFFFFF"/>
      </a:accent5>
      <a:accent6>
        <a:srgbClr val="373737"/>
      </a:accent6>
      <a:hlink>
        <a:srgbClr val="002060"/>
      </a:hlink>
      <a:folHlink>
        <a:srgbClr val="2BD4C4"/>
      </a:folHlink>
    </a:clrScheme>
    <a:fontScheme name="Custom 100">
      <a:majorFont>
        <a:latin typeface="Raleway Black"/>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alpha val="95000"/>
              </a:schemeClr>
            </a:gs>
            <a:gs pos="100000">
              <a:schemeClr val="accent2">
                <a:alpha val="90000"/>
              </a:schemeClr>
            </a:gs>
          </a:gsLst>
          <a:lin ang="27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onÀrea IT  -  Solo lectura" id="{8CA4D97F-877E-42F2-AA6B-C96F128C49FA}" vid="{F9BAE476-64F9-408D-B11E-6C231B80398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54d5e0a-313f-47e0-9fff-a69a60bff606" xsi:nil="true"/>
    <lcf76f155ced4ddcb4097134ff3c332f xmlns="21820372-925b-4bfa-9420-c479ca18c7e6">
      <Terms xmlns="http://schemas.microsoft.com/office/infopath/2007/PartnerControls"/>
    </lcf76f155ced4ddcb4097134ff3c332f>
    <ATENCI_x00d3_ xmlns="21820372-925b-4bfa-9420-c479ca18c7e6" xsi:nil="true"/>
    <SharedWithUsers xmlns="554d5e0a-313f-47e0-9fff-a69a60bff606">
      <UserInfo>
        <DisplayName>Halima Ayoubi</DisplayName>
        <AccountId>12</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6730A47E5E537E41845F4C863B0236D4" ma:contentTypeVersion="14" ma:contentTypeDescription="Crear nuevo documento." ma:contentTypeScope="" ma:versionID="57a0c21d3a81cb3aa0474e57752ff112">
  <xsd:schema xmlns:xsd="http://www.w3.org/2001/XMLSchema" xmlns:xs="http://www.w3.org/2001/XMLSchema" xmlns:p="http://schemas.microsoft.com/office/2006/metadata/properties" xmlns:ns2="554d5e0a-313f-47e0-9fff-a69a60bff606" xmlns:ns3="21820372-925b-4bfa-9420-c479ca18c7e6" targetNamespace="http://schemas.microsoft.com/office/2006/metadata/properties" ma:root="true" ma:fieldsID="117a3dcf62547d822b74f9c3a9fe5da8" ns2:_="" ns3:_="">
    <xsd:import namespace="554d5e0a-313f-47e0-9fff-a69a60bff606"/>
    <xsd:import namespace="21820372-925b-4bfa-9420-c479ca18c7e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ObjectDetectorVersions" minOccurs="0"/>
                <xsd:element ref="ns3:ATENCI_x00d3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4d5e0a-313f-47e0-9fff-a69a60bff606"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TaxCatchAll" ma:index="16" nillable="true" ma:displayName="Taxonomy Catch All Column" ma:hidden="true" ma:list="{3357a52e-f4cb-4709-a2ba-d95ec7beed60}" ma:internalName="TaxCatchAll" ma:showField="CatchAllData" ma:web="554d5e0a-313f-47e0-9fff-a69a60bff60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1820372-925b-4bfa-9420-c479ca18c7e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Etiquetas de imagen" ma:readOnly="false" ma:fieldId="{5cf76f15-5ced-4ddc-b409-7134ff3c332f}" ma:taxonomyMulti="true" ma:sspId="4a4056aa-05ce-44d2-bd4c-f97627375a7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ATENCI_x00d3_" ma:index="21" nillable="true" ma:displayName="ATENCIÓ" ma:description="no obrir amb EXCEL!!!!. Utiltizar NOTEPAD++" ma:format="Dropdown" ma:internalName="ATENCI_x00d3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658874-72A1-49E1-9EB5-7A7FA43A39EE}">
  <ds:schemaRefs>
    <ds:schemaRef ds:uri="554d5e0a-313f-47e0-9fff-a69a60bff606"/>
    <ds:schemaRef ds:uri="http://schemas.microsoft.com/office/2006/documentManagement/types"/>
    <ds:schemaRef ds:uri="http://www.w3.org/XML/1998/namespace"/>
    <ds:schemaRef ds:uri="http://purl.org/dc/elements/1.1/"/>
    <ds:schemaRef ds:uri="http://schemas.microsoft.com/office/infopath/2007/PartnerControls"/>
    <ds:schemaRef ds:uri="http://purl.org/dc/terms/"/>
    <ds:schemaRef ds:uri="http://schemas.microsoft.com/office/2006/metadata/properties"/>
    <ds:schemaRef ds:uri="http://schemas.openxmlformats.org/package/2006/metadata/core-properties"/>
    <ds:schemaRef ds:uri="21820372-925b-4bfa-9420-c479ca18c7e6"/>
    <ds:schemaRef ds:uri="http://purl.org/dc/dcmitype/"/>
  </ds:schemaRefs>
</ds:datastoreItem>
</file>

<file path=customXml/itemProps2.xml><?xml version="1.0" encoding="utf-8"?>
<ds:datastoreItem xmlns:ds="http://schemas.openxmlformats.org/officeDocument/2006/customXml" ds:itemID="{D9EE2813-941E-497D-967A-80D9C2912F1F}">
  <ds:schemaRefs>
    <ds:schemaRef ds:uri="http://schemas.microsoft.com/sharepoint/v3/contenttype/forms"/>
  </ds:schemaRefs>
</ds:datastoreItem>
</file>

<file path=customXml/itemProps3.xml><?xml version="1.0" encoding="utf-8"?>
<ds:datastoreItem xmlns:ds="http://schemas.openxmlformats.org/officeDocument/2006/customXml" ds:itemID="{3A702617-B1E1-4125-AC55-77861BE233C0}"/>
</file>

<file path=docMetadata/LabelInfo.xml><?xml version="1.0" encoding="utf-8"?>
<clbl:labelList xmlns:clbl="http://schemas.microsoft.com/office/2020/mipLabelMetadata">
  <clbl:label id="{9465235c-fbeb-4a02-bd8f-5c0f842ad1d3}" enabled="0" method="" siteId="{9465235c-fbeb-4a02-bd8f-5c0f842ad1d3}" removed="1"/>
</clbl:labelList>
</file>

<file path=docProps/app.xml><?xml version="1.0" encoding="utf-8"?>
<Properties xmlns="http://schemas.openxmlformats.org/officeDocument/2006/extended-properties" xmlns:vt="http://schemas.openxmlformats.org/officeDocument/2006/docPropsVTypes">
  <Template>Wisp</Template>
  <TotalTime>15388</TotalTime>
  <Words>466</Words>
  <Application>Microsoft Office PowerPoint</Application>
  <PresentationFormat>Panorámica</PresentationFormat>
  <Paragraphs>170</Paragraphs>
  <Slides>18</Slides>
  <Notes>18</Notes>
  <HiddenSlides>0</HiddenSlides>
  <MMClips>1</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18</vt:i4>
      </vt:variant>
    </vt:vector>
  </HeadingPairs>
  <TitlesOfParts>
    <vt:vector size="31" baseType="lpstr">
      <vt:lpstr>Encode Sans SemiBold</vt:lpstr>
      <vt:lpstr>Encode Sans</vt:lpstr>
      <vt:lpstr>AntennaCond Black</vt:lpstr>
      <vt:lpstr>AntennaCond Light</vt:lpstr>
      <vt:lpstr>Arial</vt:lpstr>
      <vt:lpstr>AntennaCond Bold</vt:lpstr>
      <vt:lpstr>Söhne</vt:lpstr>
      <vt:lpstr>Calibri</vt:lpstr>
      <vt:lpstr>AntennaCond Medium</vt:lpstr>
      <vt:lpstr>AntennaCond Regular</vt:lpstr>
      <vt:lpstr>Source Sans Pro</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Anna Coberó Montardit</dc:creator>
  <cp:lastModifiedBy>Ivet Rafegas Fonoll</cp:lastModifiedBy>
  <cp:revision>2</cp:revision>
  <dcterms:created xsi:type="dcterms:W3CDTF">2023-08-23T17:09:30Z</dcterms:created>
  <dcterms:modified xsi:type="dcterms:W3CDTF">2023-11-07T22:08:31Z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0x0101006730A47E5E537E41845F4C863B0236D4</vt:lpwstr>
  </property>
  <property fmtid="{D5CDD505-2E9C-101B-9397-08002B2CF9AE}" pid="3" name="MediaServiceImageTags">
    <vt:lpwstr/>
  </property>
</Properties>
</file>